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Een LLM in een loop met tools — autonoom tot het klaar 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Setup research-agent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+ add ai zod @supabase/supabase-js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121408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Setup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39572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239572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41401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.env.local met TAVILY + OPENAI + SUPABASE keys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2596896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Config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871216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2871216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2889504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Supabase: research_reports tabel + RLS policy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072384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Database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346704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346704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364992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lib/tools.ts: webSearch met Tavily fetch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3547872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Tools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822192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48640" y="3822192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3840480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lib/agent.ts: ToolLoopAgent met system + tools + stopWhen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63040" y="4023360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Agent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42976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42976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431596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app/api/research/route.ts: POST endpoint met agent.generate()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4498848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API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477316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48640" y="477316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63040" y="479145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curl test in terminal — query → JSON met text + steps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3040" y="4974336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Test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Tavily = gratis 1000 calls/maand. Studenten maken zelf account aan.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ToolLoopAgent + stopWhen variants — ~25 min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1965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19659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Voeg readPage + saveReport toe als tools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423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24231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Test met stepCountIs(10) — agent doet 8-15 stappen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28803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28803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Switch naar hasToolCall('saveReport') — stop bij opslaan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33375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" y="33375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Combineer in array: [stepCountIs(20), hasToolCall('saveReport')]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37947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" y="37947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Test isLoopFinished() — geen limit, alleen natuurlijke stop</a:t>
            </a:r>
          </a:p>
        </p:txBody>
      </p:sp>
      <p:sp>
        <p:nvSpPr>
          <p:cNvPr id="20" name="Oval 19"/>
          <p:cNvSpPr/>
          <p:nvPr/>
        </p:nvSpPr>
        <p:spPr>
          <a:xfrm>
            <a:off x="548640" y="4251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5840" y="42519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Custom StopCondition: 'stop als 3 pagina's gelezen'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12064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Doel: laten zien dat dezelfde agent met andere stopWhen anders gedrag vertoont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5321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Console log: hoeveel stappen, welke tools — verschil per stop-conditie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prepareStep — dynamic control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164592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01168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1 — Dynamic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242316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Stap 0-3: gpt-4o-mini (goedkoop). Stap 4+: gpt-4o (sterk reasoning).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00400"/>
            <a:ext cx="164592" cy="10972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4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2 — Fase-gebaseerde tools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70332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Stap 0-2: webSearch.   Stap 3-5: readPage.   Stap 6+: saveReport (required).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480560"/>
            <a:ext cx="164592" cy="10972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457200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3 — Context-trimming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8680" y="498348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messages &gt; 12? Keep system + laatste 8. Voorkomt token-explosie.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943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Live: zien dat console-logs verschillen tussen 'met' en 'zonder' prepareStep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Done-tool + custom stop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137160" cy="1463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874519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1 — Done-tool (no-execute)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2240280"/>
            <a:ext cx="7726679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350008"/>
            <a:ext cx="7452359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done: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"Signaleer dat onderzoek klaar is.",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reportId: z.number(), summary: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// GEEN execute — stopt de loop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520440"/>
            <a:ext cx="137160" cy="1463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3566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2 — Custom stop op kosten/tokens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8680" y="3931920"/>
            <a:ext cx="7726679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041648"/>
            <a:ext cx="7452359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costLimit: StopCondition&lt;typeof tools&gt; = ({ steps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tokens = steps.reduce((s, x) =&gt; s + (x.usage?.totalTokens ?? 0), 0);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tokens &gt; 50_000;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};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212080"/>
            <a:ext cx="137160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52578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3 — Plan-Act-Reflect (ReAct)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623560"/>
            <a:ext cx="768096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System prompt: '1. plan. 2. uitvoeren met tools. 3. reflecteer.'  Geen extra code.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Agent vs tool-call vs workflow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402336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Vraag → 1 tool → antwoord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4880" y="182880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Plain tool-call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423160"/>
            <a:ext cx="402336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242316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Vraag → 2-5 tools → antwoord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4880" y="242316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stopWhen: stepCountIs(5)  (Les 12)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017520"/>
            <a:ext cx="402336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01752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Onderzoek → 10-50 tools → rapport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301752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Agent  (Les 15)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611880"/>
            <a:ext cx="4023360" cy="50292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61188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Productie met validatie + audit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361188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Workflow (expliciete code)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48056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572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Wanneer GEEN agent: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Determinisme nodig • Latency-sensitive (&lt; 1s) • Voorspelbare kosten • Eenvoudige flow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Wanneer WEL: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Open-ended taken • Volgorde onbekend • Lange ketens • Async use cases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Setup research-agent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Tavily account + key in .env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 draaien met stepCountIs(10)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Eerste eigen query stellen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7530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Logs bekijken — welke stappen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16)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4e tool: listReports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42616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prepareStep — 1 use case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53512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Custom StopCondition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264408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AGENT.md — 5 secties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575304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live-step UI / sub-agent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7091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listReports werkt + agent gebruikt 'm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7091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9834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prepareStep + zichtbaar effect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9834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2578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Custom StopCondition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578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5321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AGENT.md compleet (5 secties)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5321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8064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End-to-end werkend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8064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Agent = LLM + tools +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328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ToolLoopAgent met system, tools, stopWhen, prepareStep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254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4 stop-condities: stepCountIs, hasToolCall, isLoopFinished, custom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1810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prepareStep voor dynamic model / tools / context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1071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Done-tool pattern + ReAct planning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03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Wanneer wel/niet een agent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Volgende les (Les 16): MCP — Model Context Protocol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70916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Semantic search op grote datasets met pgvector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91032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Embedding models — wat zijn vectors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11149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RAG-pipeline: chunk → embed → retrieve → generate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1266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Combo: RAG-tool in een agent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Van tool-calling naar autonome agents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Vorige les (Les 14):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253288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 Calling met description + inputSchema + execute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916936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852928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stopWhen: stepCountIs(5) — multi-step</a:t>
            </a:r>
          </a:p>
        </p:txBody>
      </p:sp>
      <p:sp>
        <p:nvSpPr>
          <p:cNvPr id="9" name="Oval 8"/>
          <p:cNvSpPr/>
          <p:nvPr/>
        </p:nvSpPr>
        <p:spPr>
          <a:xfrm>
            <a:off x="548640" y="330098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3236976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Polderfest chat met 6 tools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80" y="2011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Wat een tool-call bot nog NIET kan:</a:t>
            </a:r>
          </a:p>
        </p:txBody>
      </p:sp>
      <p:sp>
        <p:nvSpPr>
          <p:cNvPr id="12" name="Oval 11"/>
          <p:cNvSpPr/>
          <p:nvPr/>
        </p:nvSpPr>
        <p:spPr>
          <a:xfrm>
            <a:off x="4754880" y="2532888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0" y="2468880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Lange ketens (30+ stappen)</a:t>
            </a:r>
          </a:p>
        </p:txBody>
      </p:sp>
      <p:sp>
        <p:nvSpPr>
          <p:cNvPr id="14" name="Oval 13"/>
          <p:cNvSpPr/>
          <p:nvPr/>
        </p:nvSpPr>
        <p:spPr>
          <a:xfrm>
            <a:off x="4754880" y="2916936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0" y="2852928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Eigen plan opstellen + bijstellen</a:t>
            </a:r>
          </a:p>
        </p:txBody>
      </p:sp>
      <p:sp>
        <p:nvSpPr>
          <p:cNvPr id="16" name="Oval 15"/>
          <p:cNvSpPr/>
          <p:nvPr/>
        </p:nvSpPr>
        <p:spPr>
          <a:xfrm>
            <a:off x="4754880" y="3300984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236976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Tools die andere tools triggeren</a:t>
            </a:r>
          </a:p>
        </p:txBody>
      </p:sp>
      <p:sp>
        <p:nvSpPr>
          <p:cNvPr id="18" name="Oval 17"/>
          <p:cNvSpPr/>
          <p:nvPr/>
        </p:nvSpPr>
        <p:spPr>
          <a:xfrm>
            <a:off x="4754880" y="3685032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029200" y="3621024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Dynamisch model wisselen per stap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93776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9377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1">
                <a:solidFill>
                  <a:srgbClr val="000000"/>
                </a:solidFill>
                <a:latin typeface="Calibri"/>
              </a:rPr>
              <a:t>Vandaag: agents. Eén stap verder qua autonomie.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82880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82880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1284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wat is een agent?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21284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259689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59689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Setup research-agent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259689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298094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298094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ToolLoopAgent + stopWhen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298094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36499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36499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749040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74904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prepareStep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74904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413308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13308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done-tool + custom stop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13308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51713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Wanneer agent vs tool-call vs workflow?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51713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90118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90118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28523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28523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Format: Demo-driven. Code-fragmenten in slides + live in editor.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Wat is een agent?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8229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"Agents are LLMs that use tools in a loop to accomplish tasks."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6974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— AI SDK docs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291840"/>
            <a:ext cx="2560320" cy="1463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LLM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Beslist iedere stap wat de volgende actie is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91840" y="3291840"/>
            <a:ext cx="2560320" cy="1463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290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Tools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Uitbreidingen: search, read, write, anything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035040" y="3291840"/>
            <a:ext cx="2560320" cy="14630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722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22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Beheert berichten + stop-condities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029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Verschil met Les 12: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44068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Les 12: tot 5 stappen, korte taken.    Les 15: 20-50+ stappen, langere autonome workflows.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Anatomie van de loop</a:t>
            </a:r>
          </a:p>
        </p:txBody>
      </p:sp>
      <p:sp>
        <p:nvSpPr>
          <p:cNvPr id="4" name="Oval 3"/>
          <p:cNvSpPr/>
          <p:nvPr/>
        </p:nvSpPr>
        <p:spPr>
          <a:xfrm>
            <a:off x="640080" y="18745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8745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82880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Stuur messages naar LLM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2860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2860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24028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LLM: text-only? → stop.  tool-call? → ga door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2697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697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65176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Execute tool(s)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3108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108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06324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Voeg tool-result toe aan messages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35204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5204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47472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Check stopWhen</a:t>
            </a:r>
          </a:p>
        </p:txBody>
      </p:sp>
      <p:sp>
        <p:nvSpPr>
          <p:cNvPr id="19" name="Oval 18"/>
          <p:cNvSpPr/>
          <p:nvPr/>
        </p:nvSpPr>
        <p:spPr>
          <a:xfrm>
            <a:off x="640080" y="39319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39319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388620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Niet gestopt? volgende iteratie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572000"/>
            <a:ext cx="8046720" cy="14630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Loop stopt wanneer: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074920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Model geeft text in plaats van tool-call (natural finish)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" y="5321808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stopWhen-conditie voldaan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568696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Tool zonder execute aangeroepen (done-pattern)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5815584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Tool needs approval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ToolLoopAgent — de v6 abstractie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5943600" cy="3840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5669280" cy="3621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ToolLoopAgent, tool, stepCountIs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researchAgent = new ToolLoopAgent({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"openai/gpt-4o",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system: "Je bent een research-assistent.",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tools: { webSearch, readPage, saveReport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stopWhen: stepCountIs(30),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researchAgent.generate({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"Onderzoek AI in de Nederlandse bouwsector",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console.log(result.text);   // antwoord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console.log(result.steps);  // alle stappen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675120" y="201168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766560" y="208483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Minder boilerplate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6560" y="242316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Geen handmatige while-loop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75120" y="320040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0" y="327355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Herbruikbaar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361188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Definieer 1x, gebruik overal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75120" y="438912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766560" y="446227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Single config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480060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System, tools, model, stop op één plek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Stop-condities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6858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74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stepCountIs(N)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9456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Stop na N stappen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201168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Default veiligheid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651760"/>
            <a:ext cx="137160" cy="6858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6974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hasToolCall('done')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017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Stop bij specifieke tool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0" y="283464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Done-pattern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474720"/>
            <a:ext cx="137160" cy="6858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35204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isLoopFinished()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8404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Nooit — model bepaalt zelf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365760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Lange autonomie (risico!)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97680"/>
            <a:ext cx="137160" cy="6858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434340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Custom StopCondition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8680" y="46634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Eigen callback op steps[]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00" y="448056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Kosten / token-budget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39496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48640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/>
              </a:rPr>
              <a:t>stopWhen: [ stepCountIs(50), hasToolCall('submit'), customCondition 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8064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888888"/>
                </a:solidFill>
                <a:latin typeface="Consolas"/>
              </a:rPr>
              <a:t>// stop zodra ÉÉN conditie waar 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prepareStep — control per stap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Callback die VOOR elke stap draait. Je kunt aanpassen: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model wisselen (mini → sonnet voor complex reasoning)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578608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activeTools beperken (fase-gebaseerd)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871216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messages trimmen (context-budget bewaken)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163824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toolChoice forceren (bv. 'required' of specifieke tool)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749039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858767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prepareStep: async ({ stepNumber, messages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(stepNumber &gt; 2 &amp;&amp; messages.length &gt; 10)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 model: "anthropic/claude-sonnet-4.5"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{}; // niks aanpassen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},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5715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// dynamic model: begin goedkoop, switch naar duur voor reasoning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Research-agent from scratch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Doel: zelfstandig een onderzoeksvraag beantwoorden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Web zoeken → pagina's lezen → rapport schrijven → opslaan in Supabase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743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1089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3832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v6 (ToolLoopAgent)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6576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Tavily (web search + extract)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319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(rapport opslag)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Tools die we bouwen: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84632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webSearch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4846320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Tavily query → 5 resultaten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132320" y="4873752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132320" y="4873752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13892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readPage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5138928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URL → fulltext extractie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132320" y="5166360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132320" y="5166360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Read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431536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saveReport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43200" y="5431536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Insert in research_reports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132320" y="5458968"/>
            <a:ext cx="914400" cy="228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0" y="5458968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Write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724144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done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43200" y="5724144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No-execute, signaal klaar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132320" y="5751576"/>
            <a:ext cx="914400" cy="2286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132320" y="5751576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Signal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