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>
                <a:solidFill>
                  <a:srgbClr val="000000"/>
                </a:solidFill>
                <a:latin typeface="Calibri"/>
              </a:rPr>
              <a:t>Supabase CRUD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526280"/>
            <a:ext cx="80467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INSERT, UPDATE, DELETE + server actions + voting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Pattern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Voting in QuickPoll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21945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19751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components/VoteForm.tsx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&lt;form action={vote}&gt;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&lt;input type="hidden" name="pollId" value={pollId} /&gt;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{options.map(o =&gt; 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&lt;label key={o.id}&gt;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&lt;input type="radio" name="optionId" value={o.id} /&gt;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{o.text} ({o.votes} stemmen)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&lt;/label&gt;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))}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&lt;button&gt;Stem&lt;/button&gt;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&lt;/form&gt;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4160520"/>
            <a:ext cx="8046720" cy="21031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4270248"/>
            <a:ext cx="7772400" cy="18836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actions.ts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"use server";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async function vote(formData: FormData)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pollId = Number(formData.get("pollId"));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optionId = Number(formData.get("optionId"));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await supabase.rpc("increment_vote", { option_id_input: optionId 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revalidatePath(`/poll/${pollId}`);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TanStack Query - client-side data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Voor live updates en optimistic UI: useEffect + fetch is matig.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286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TanStack Query = standaard: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743200"/>
            <a:ext cx="8046720" cy="5029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852928"/>
            <a:ext cx="7772400" cy="2834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pnpm add @tanstack/react-query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383280"/>
            <a:ext cx="8046720" cy="21031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3493008"/>
            <a:ext cx="7772400" cy="18836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"use client";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import { useQuery } from "@tanstack/react-query";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function LivePollResults({ pollId })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{ data, isLoading } = useQuery({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queryKey: ["poll", pollId],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queryFn: () =&gt; fetch(`/api/polls/${pollId}`).then(r =&gt; r.json()),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refetchInterval: 2000,  // poll elke 2 sec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...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5623560"/>
            <a:ext cx="8046720" cy="6400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5623560"/>
            <a:ext cx="786384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Voor mutations: useMutation. Cache invalidation: queryClient.invalidateQueries.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Types generation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Supabase genereert TS types uit je schema. Geen handmatig typen meer.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331720"/>
            <a:ext cx="8046720" cy="13716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441448"/>
            <a:ext cx="7772400" cy="11521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pnpm add -D supabase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pnpm dlx supabase login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pnpm dlx supabase link --project-ref &lt;project-id&gt;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pnpm dlx supabase gen types typescript --linked &gt; types/database.ts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8404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Gebruik: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4297680"/>
            <a:ext cx="8046720" cy="13716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4407408"/>
            <a:ext cx="7772400" cy="11521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import type { Database } from "@/types/database";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const supabase = createClient&lt;Database&gt;(...);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{ data } = await supabase.from("polls").select("title");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// data is typed: { title: string }[] | null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5806440"/>
            <a:ext cx="8046720" cy="4572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5806440"/>
            <a:ext cx="786384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Herhaal na schema-wijzigingen. Of automatiseer in CI.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Error handling - productie-pattern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22860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20665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async function safeSupabaseCall&lt;T&gt;(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fn: () =&gt; Promise&lt;{ data: T | null; error: Error | null }&gt;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): Promise&lt;{ ok: true; data: T } | { ok: false; error: string }&gt;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{ data, error } = await fn();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if (error) return { ok: false, error: error.message };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if (data === null) return { ok: false, error: "No data" };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{ ok: true, data };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4251960"/>
            <a:ext cx="8046720" cy="13716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4361688"/>
            <a:ext cx="7772400" cy="11521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result = await safeSupabaseCall(() =&gt;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supabase.from("polls").select("*").single()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if (!result.ok) return &lt;Error message={result.error} /&gt;;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return &lt;Poll poll={result.data} /&gt;;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5760720"/>
            <a:ext cx="8046720" cy="5029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5760720"/>
            <a:ext cx="786384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Result&lt;T, E&gt; pattern = discriminated union van Les 4. TypeScript shines.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LESOPDRACHT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QuickPoll afmaken (~40 min)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1031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Checklist: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603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/create pagina met form + server action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5292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Insert poll + opties in transaction-stijl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14553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Voting werkt via RPC (atomic increment)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43814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revalidatePath na elke mutation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730752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Types gegenereerd uit Supabase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02336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Optioneel: TanStack Query op poll detail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4526280"/>
            <a:ext cx="8046720" cy="164592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46177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Eindstaat - wat draait er: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02920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Homepage = lijst polls vanuit DB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30352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/create = nieuwe poll form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57784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/poll/[id] = detail + voting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585216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Database = polls + options met RLS open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Huiswerk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Voor Les 9 (Auth start)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9202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9659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1. QuickPoll productie-klaar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3317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Insert/update/delete + voting werkt op Supabase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8346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28803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2. Types genereren in package.json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32461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Add script: 'gen:types' voor herbruikbaar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7490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7947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3. Deploy naar Vercel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8680" y="41605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Env vars in Vercel zetten - test productie URL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6634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4. Inleveren via Teams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8680" y="50749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Live Vercel URL + GitHub repo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5669280"/>
            <a:ext cx="8046720" cy="5943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5669280"/>
            <a:ext cx="7863840" cy="5943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Tip: Vercel - voeg .env.local vars toe via Vercel Dashboard -&gt; Settings.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Volgende 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 9 - Supabase Auth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Iedereen kan nu alles. Tijd om dat te fixen.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2860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Supabase Auth basics - email + magic link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57860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@supabase/ssr voor Next.js Server Components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287121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Session in middleware + cookies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16382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Login / logout / protected routes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3456432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Voorbereiding op RLS per user (Les 10 + 18)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4023360"/>
            <a:ext cx="8046720" cy="9144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41148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Voorbereiden: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45262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QuickPoll deployed op Vercel met werkende DB - we bouwen erop verder.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52120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>
                <a:solidFill>
                  <a:srgbClr val="EF476F"/>
                </a:solidFill>
                <a:latin typeface="Calibri"/>
              </a:rPr>
              <a:t>Vragen?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58521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>
                <a:solidFill>
                  <a:srgbClr val="555555"/>
                </a:solidFill>
                <a:latin typeface="Calibri"/>
              </a:rPr>
              <a:t>Tot volgende week!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 7 - Supabase setup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21031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21031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Account + project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34640" y="1828800"/>
            <a:ext cx="57607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Region NL, free tier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331720"/>
            <a:ext cx="21031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48640" y="2331720"/>
            <a:ext cx="21031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Tabellen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34640" y="2331720"/>
            <a:ext cx="57607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polls + options met FK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2834640"/>
            <a:ext cx="21031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8640" y="2834640"/>
            <a:ext cx="21031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RLS intro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34640" y="2834640"/>
            <a:ext cx="57607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Open policy voor anon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3337560"/>
            <a:ext cx="21031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3337560"/>
            <a:ext cx="21031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Client + SELECT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34640" y="3337560"/>
            <a:ext cx="57607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Server Component leest DB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206240"/>
            <a:ext cx="8046720" cy="18288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297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Vandaag: schrijven naar de DB.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7091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INSERT (create), UPDATE (mutate), DELETE.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51206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Server Actions + RPC voor voting + TanStack Query basics.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5321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Eind van les: QuickPoll werkt end-to-end op echte database.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- 180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92024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Welkom + terugblik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92024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INSERT + /create pagina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33172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74320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Server actions met Supabase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74320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02920" y="3154680"/>
            <a:ext cx="8138160" cy="3657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315468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1 - /create end-to-end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0" y="315468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3566160"/>
            <a:ext cx="813816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356616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0" y="356616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397764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UPDATE + DELETE + RPC voor voting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0" y="397764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38912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Types generation + TanStack Query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0" y="438912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480060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Zelfstandig: QuickPoll afmaken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480060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40 min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521208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Huiswerk + afsluiting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521208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INSERT - data toevoegen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14630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12435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{ data, error } = await supabase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.from("polls")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.insert({ title: "Nieuwe poll" })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.select()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.single();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if (error) return { error: error.message };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29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.select().single() = krijg ingevoegde row terug.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8862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Meerdere tegelijk: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4343400"/>
            <a:ext cx="8046720" cy="12801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4453128"/>
            <a:ext cx="7772400" cy="10607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await supabase.from("options").insert([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{ poll_id: 1, text: "Optie A"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{ poll_id: 1, text: "Optie B"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{ poll_id: 1, text: "Optie C"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]);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5760720"/>
            <a:ext cx="8046720" cy="5029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5760720"/>
            <a:ext cx="786384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Tip: .select('id, title, created_at') om te bepalen welke kolommen je terugkrijgt.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Pattern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/create pagina + Server Action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1828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1609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app/create/page.tsx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import { createPoll } from "./actions";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default function CreatePage()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&lt;form action={createPoll}&gt;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&lt;input name="title" required /&gt;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&lt;input name="options" placeholder="comma-separated" /&gt;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&lt;button&gt;Aanmaken&lt;/button&gt;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&lt;/form&gt;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3794760"/>
            <a:ext cx="8046720" cy="24231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3904488"/>
            <a:ext cx="7772400" cy="22037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app/create/actions.ts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"use server";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import { supabase } from "@/lib/supabase";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import { redirect } from "next/navigation";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import { revalidatePath } from "next/cache";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async function createPoll(formData: FormData)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title = formData.get("title") as string;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// ... insert + revalidate + redirect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/create end-to-end - ~20 min</a:t>
            </a:r>
          </a:p>
        </p:txBody>
      </p:sp>
      <p:sp>
        <p:nvSpPr>
          <p:cNvPr id="5" name="Oval 4"/>
          <p:cNvSpPr/>
          <p:nvPr/>
        </p:nvSpPr>
        <p:spPr>
          <a:xfrm>
            <a:off x="640080" y="1965960"/>
            <a:ext cx="292608" cy="292608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965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19659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app/create/page.tsx - form met name='title' en 'options'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423160"/>
            <a:ext cx="292608" cy="292608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24231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24231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app/create/actions.ts met 'use server'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2880360"/>
            <a:ext cx="292608" cy="292608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28803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28803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Parse FormData -&gt; validatie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337560"/>
            <a:ext cx="292608" cy="292608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33375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33375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Insert poll -&gt; krijg id</a:t>
            </a:r>
          </a:p>
        </p:txBody>
      </p:sp>
      <p:sp>
        <p:nvSpPr>
          <p:cNvPr id="17" name="Oval 16"/>
          <p:cNvSpPr/>
          <p:nvPr/>
        </p:nvSpPr>
        <p:spPr>
          <a:xfrm>
            <a:off x="640080" y="3794760"/>
            <a:ext cx="292608" cy="292608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37947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37947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Insert opties met poll_id</a:t>
            </a:r>
          </a:p>
        </p:txBody>
      </p:sp>
      <p:sp>
        <p:nvSpPr>
          <p:cNvPr id="20" name="Oval 19"/>
          <p:cNvSpPr/>
          <p:nvPr/>
        </p:nvSpPr>
        <p:spPr>
          <a:xfrm>
            <a:off x="640080" y="4251960"/>
            <a:ext cx="292608" cy="292608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0080" y="4251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97280" y="42519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revalidatePath('/')</a:t>
            </a:r>
          </a:p>
        </p:txBody>
      </p:sp>
      <p:sp>
        <p:nvSpPr>
          <p:cNvPr id="23" name="Oval 22"/>
          <p:cNvSpPr/>
          <p:nvPr/>
        </p:nvSpPr>
        <p:spPr>
          <a:xfrm>
            <a:off x="640080" y="4709160"/>
            <a:ext cx="292608" cy="292608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0080" y="47091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97280" y="47091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redirect(`/poll/${id}`)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48640" y="5212080"/>
            <a:ext cx="8046720" cy="1005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31520" y="53035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Server Action pattern - kort: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" y="57150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use server -&gt; validate -&gt; Supabase call -&gt; revalidate/redirect.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UPDATE + DELETE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UPDATE: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86000"/>
            <a:ext cx="8046720" cy="9144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395728"/>
            <a:ext cx="7772400" cy="6949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await supabase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.from("polls")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.update({ title: "Bijgewerkt" })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.eq("id", 1);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3375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DELETE: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794760"/>
            <a:ext cx="8046720" cy="8229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3904488"/>
            <a:ext cx="7772400" cy="6035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await supabase.from("polls").delete().eq("id", 1);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4709160"/>
            <a:ext cx="8046720" cy="155448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48006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GEVAAR: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5212080"/>
            <a:ext cx="7680960" cy="9601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5321808"/>
            <a:ext cx="7406640" cy="7406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ZONDER eq -&gt; hele tabel leeg!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await supabase.from("polls").delete();   // BAD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await supabase.from("polls").delete().eq("id", 1);  // OK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RPC - voting via stored procedure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Increment is geen native Supabase call -&gt; stored procedure (RPC):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86000"/>
            <a:ext cx="8046720" cy="14630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395728"/>
            <a:ext cx="7772400" cy="12435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-- In Supabase SQL editor: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create function increment_vote(option_id_input bigint)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returns void as $$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update options set votes = votes + 1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where id = option_id_input;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$$ language sql;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8862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In Next.js code: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4343400"/>
            <a:ext cx="8046720" cy="10058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4453128"/>
            <a:ext cx="7772400" cy="7863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await supabase.rpc("increment_vote",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option_id_input: 5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5440680"/>
            <a:ext cx="8046720" cy="8229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55321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Waarom RPC? Atomic increment - geen race conditions tussen votes.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58978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Postgres doet 't atomically. Alternatieven: optimistic locking.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