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1">
                <a:solidFill>
                  <a:srgbClr val="000000"/>
                </a:solidFill>
                <a:latin typeface="Calibri"/>
              </a:rPr>
              <a:t>TypeScript Fundamentals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2628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De kracht van types - bugs vangen voor runtime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Functies typeren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8686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6492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function greet(name: string): string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`Hi ${name}`;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788920"/>
            <a:ext cx="8046720" cy="502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898648"/>
            <a:ext cx="7772400" cy="283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greet = (name: string): string =&gt; `Hi ${name}`;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429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Optional + default: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84048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3950208"/>
            <a:ext cx="7772400" cy="557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function log(msg: string, level: string = "info") { ...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function find(id: number, includeDeleted?: boolean) { ... }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754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Function type as variable: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516636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85800" y="5276088"/>
            <a:ext cx="7772400" cy="557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type Handler = (event: string) =&gt; void;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onClick: Handler = (e) =&gt; console.log(e);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6080760"/>
            <a:ext cx="804672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6080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void = returnt niets relevant. Voor handlers: void.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Generics - herbruikbare types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Types met een parameter. Flexibel maar nog steeds type-safe.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function first&lt;T&gt;(arr: T[]): T | undefined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arr[0];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num = first([1, 2, 3]);    // type: number | undefined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str = first(["a", "b"]);   // type: string | undefined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7947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Use case - API responses: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4206240"/>
            <a:ext cx="8046720" cy="12801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4315968"/>
            <a:ext cx="7772400" cy="10607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interface ApiResponse&lt;T&gt;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ok: boolean;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data: 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error?: string;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res: ApiResponse&lt;User&gt; = await fetch(...).then(r =&gt; r.json());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623560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56235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In het begin verwarrend - na een week tweede natuur.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Type vs interface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7315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5120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type User = { name: string; age: number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interface User { name: string; age: number; 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97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90% van de tijd: uitwisselbaar. Verschillen: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200400"/>
            <a:ext cx="137160" cy="36576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320040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Unions (A | B)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97680" y="320040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type: ja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92240" y="320040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interface: nee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3657600"/>
            <a:ext cx="13716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68680" y="365760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Intersection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97680" y="365760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 &amp; 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365760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extends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4114800"/>
            <a:ext cx="13716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68680" y="411480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Declaration merging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97680" y="411480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nee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92240" y="411480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ja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4572000"/>
            <a:ext cx="137160" cy="365760"/>
          </a:xfrm>
          <a:prstGeom prst="roundRect">
            <a:avLst/>
          </a:prstGeom>
          <a:solidFill>
            <a:srgbClr val="5555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68680" y="457200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Style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97680" y="457200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modern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92240" y="457200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classic OOP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5212080"/>
            <a:ext cx="804672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257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Aanrader: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669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Interface voor objecten + classes. Type voor unions, aliases, complex types.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Veelvoorkomende fouten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137160" cy="6400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9659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any overal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2860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Gebruik 'unknown' + check, of typ expliciet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697480"/>
            <a:ext cx="137160" cy="6400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7432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Missing return type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06324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Documenteer signature voor caller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474720"/>
            <a:ext cx="137160" cy="6400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52044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Optional chaining vergeten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" y="384048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Gebruik ?. bij mogelijk-undefined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251960"/>
            <a:ext cx="137160" cy="6400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29768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Non-null assertion (!)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46177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Vermijd - check expliciet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5029200"/>
            <a:ext cx="137160" cy="6400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50749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as any om error te 'fixen'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8680" y="53949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Verbergt fout, fix het type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LESOPDRACHT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TypeScript Escaperoom (~70 min)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03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10 kamers, progressieve moeilijkheid: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606040"/>
            <a:ext cx="182880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606040"/>
            <a:ext cx="1828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Kamer 1-3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60320" y="260604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Basics: primitives, arrays, interfaces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108960"/>
            <a:ext cx="18288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48640" y="3108960"/>
            <a:ext cx="1828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Kamer 4-6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60320" y="310896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Unions, narrowing, type guards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611880"/>
            <a:ext cx="182880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3611880"/>
            <a:ext cx="1828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Kamer 7-9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60320" y="361188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Generics, intersection, readonly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4114800"/>
            <a:ext cx="1828800" cy="4114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48640" y="4114800"/>
            <a:ext cx="1828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Kamer 10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60320" y="411480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Boss-level: alles combineren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846320"/>
            <a:ext cx="8046720" cy="13716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4937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Aanpak: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34924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Unzip les4-typescript-escaperoom.zip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5596128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Open in Cursor - laat type-errors je gids zijn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5843016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Per kamer: lees error -&gt; fix -&gt; verder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6089904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AI is OK, maar probeer eerst zelf (leren door fouten)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Huiswerk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Voor Les 5 (Next.js)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9659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1. JS -&gt; TS converter klusje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3317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Zie zip: les4-huiswerk-js-converter. Maak 'm typed.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8346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8803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2. Escaperoom afmaken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2461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Niet alle kamers gehaald in de les? Thuis afmaken.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7490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7947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3. Reflectie 200 woorden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" y="41605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Welke type-feature vond je verrassend? Wat fout deed je vaak?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6634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4. Inleveren via Teams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0749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Voor volgende les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5669280"/>
            <a:ext cx="8046720" cy="5943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5669280"/>
            <a:ext cx="7863840" cy="5943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Tip: zet strict: true aan en lees elke error rustig. TS leert je veel.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5 - Next.js Basics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TypeScript in actie binnen een framework: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2860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Next.js App Router (file-based routing)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57860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Server Components vs Client Components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87121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Data fetching patterns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16382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Hands-on: QuickPoll Part 1 - klassikaal bouwen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3840480"/>
            <a:ext cx="8046720" cy="9144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39319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Voorbereiden: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4343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 open, pnpm geinstalleerd, GitHub + Vercel accounts werkend.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2120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>
                <a:solidFill>
                  <a:srgbClr val="555555"/>
                </a:solidFill>
                <a:latin typeface="Calibri"/>
              </a:rPr>
              <a:t>Tot volgende week!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3 - Cursor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828800" cy="329184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18288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Tab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60320" y="1828800"/>
            <a:ext cx="59436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Predictive completion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240280"/>
            <a:ext cx="1828800" cy="329184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48640" y="2240280"/>
            <a:ext cx="18288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Inline Edit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0320" y="2240280"/>
            <a:ext cx="59436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Cmd+K, korte edits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2651760"/>
            <a:ext cx="1828800" cy="329184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2651760"/>
            <a:ext cx="18288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Chat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0320" y="2651760"/>
            <a:ext cx="59436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Cmd+L, vragen + uitleg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063240"/>
            <a:ext cx="1828800" cy="329184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3063240"/>
            <a:ext cx="18288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0320" y="3063240"/>
            <a:ext cx="59436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Cmd+I, multi-file edits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474720"/>
            <a:ext cx="1828800" cy="329184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3474720"/>
            <a:ext cx="18288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@-mentions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60320" y="3474720"/>
            <a:ext cx="59436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Context kiezen voor AI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3886200"/>
            <a:ext cx="1828800" cy="329184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8640" y="3886200"/>
            <a:ext cx="18288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.cursorrules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60320" y="3886200"/>
            <a:ext cx="5943600" cy="32918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Project-conventies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57200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4663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Vandaag: TypeScript.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0749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AI-tools geven veel betere suggesties wanneer types in spel zijn.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486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EF476F"/>
                </a:solidFill>
                <a:latin typeface="Calibri"/>
              </a:rPr>
              <a:t>Industrie-standaard. Productie = TypeScript.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- 180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920240"/>
            <a:ext cx="6858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920240"/>
            <a:ext cx="1371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6858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Het probleem + waarom 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377440"/>
            <a:ext cx="1371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834640"/>
            <a:ext cx="6858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Basic types + interfaces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834640"/>
            <a:ext cx="1371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291840"/>
            <a:ext cx="6858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Unions, narrowing, guards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3291840"/>
            <a:ext cx="1371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3749040"/>
            <a:ext cx="8138160" cy="411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749040"/>
            <a:ext cx="6858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3749040"/>
            <a:ext cx="1371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4206240"/>
            <a:ext cx="6858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Generics + type vs interface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0" y="4206240"/>
            <a:ext cx="1371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02920" y="4663440"/>
            <a:ext cx="8138160" cy="4114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4663440"/>
            <a:ext cx="6858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Hands-on: TypeScript Escaperoom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4663440"/>
            <a:ext cx="1371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70 min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120640"/>
            <a:ext cx="6858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Reflectie + huiswerk + afsluiting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5120640"/>
            <a:ext cx="1371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Waarom TypeScript?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JavaScript heeft geen type-checks. Typo's crashen pas in productie.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331720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441448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user = { name: "Tim", age: 30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console.log(user.naem);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// JS: undefined - silent bug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// TS: Property 'naem' does not exist on type {...}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function greet(name: string) { return `Hi ${name}`;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greet(42);  // TS: Argument of type 'number' not assignable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389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Voordelen: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8463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Compiler vangt bugs voor runtime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13892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Autocomplete + jump-to-def in editor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543153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Zelf-documenterende code (types = docs)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572414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AI-tools (Cursor) geven veel betere suggesties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TS in een project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Nieuw project (Next.js):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502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283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pnpm create next-app    # vraagt TypeScript? Yes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971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Bestaand JS project: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429000"/>
            <a:ext cx="8046720" cy="822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538728"/>
            <a:ext cx="7772400" cy="603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pnpm add -D typescript @types/node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npx tsc --init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4805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tsconfig.json - de belangrijke opties: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937760"/>
            <a:ext cx="8046720" cy="12801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" y="5047488"/>
            <a:ext cx="7772400" cy="10607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"compilerOptions":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"strict": true,            // DE belangrijkste - zet 'm aan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"noImplicitAny": true,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"strictNullChecks": true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Basic types + interfaces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36576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name: string = "Tim";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age: number = 30;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isAdmin: boolean = true;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// Inferentie: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x = "foo";  // string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663440" y="1828800"/>
            <a:ext cx="39319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800600" y="1938528"/>
            <a:ext cx="36576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interface User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name: string;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age: number;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email?: string;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readonly id: number;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7947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Arrays + tuples: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206240"/>
            <a:ext cx="8046720" cy="12801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4315968"/>
            <a:ext cx="7772400" cy="10607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numbers: number[] = [1, 2, 3];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items: Array&lt;string&gt; = ["a", "b"];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// Tuple - vaste lengte + types: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point: [number, number] = [10, 20];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623560"/>
            <a:ext cx="8046720" cy="6400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6235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Regel: alleen type expliciet als TS niet kan afleiden. Vermijd 'any'.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Union + literal types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Union - meerdere mogelijke types met |: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10972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8778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let id: string | number = "abc-123";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id = 42;  // ook OK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function format(value: string | number) { ... 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566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Literal types - vaste waarden: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4023360"/>
            <a:ext cx="8046720" cy="10972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4133088"/>
            <a:ext cx="7772400" cy="8778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type Status = "pending" | "active" | "archived";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let s: Status = "active";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s = "deleted";  // ERROR: not assignable to type 'Status'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53035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6A34A"/>
                </a:solidFill>
                <a:latin typeface="Calibri"/>
              </a:rPr>
              <a:t>Discriminated unions - veiligste pattern: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76072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" y="5870448"/>
            <a:ext cx="7772400" cy="557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type Result = { ok: true; data: User } | { ok: false; error: string };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Type narrowing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TS volgt je control-flow. Types worden 'smaller' binnen if-blocks.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typeof guard: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function fmt(v: string | number)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(typeof v === "string")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v.toUpperCase();  // OK - v is string hier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 else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v.toFixed(2);     // OK - v is number hier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4251960"/>
            <a:ext cx="8046720" cy="914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4361688"/>
            <a:ext cx="7772400" cy="694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null check: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user: User | null = getUser();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if (user)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user.name;  // OK - user is User hier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5303520"/>
            <a:ext cx="8046720" cy="10058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5413248"/>
            <a:ext cx="7772400" cy="7863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in guard: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type Cat = { meow: () =&gt; void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type Dog = { bark: () =&gt; void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if ("bark" in animal) animal.bark(); else animal.meow();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