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Supabase 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Van in-memory naar een echte Postgres database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Supabase client in Next.js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@supabase/supabase-js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514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.env.local (in root):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97180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08152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NEXT_PUBLIC_SUPABASE_URL=https://abc123.supabase.co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NEXT_PUBLIC_SUPABASE_ANON_KEY=eyJ...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lib/supabase.ts: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48056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59028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createClient } from "@supabase/supabase-js";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const supabase = createClient(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process.env.NEXT_PUBLIC_SUPABASE_URL!,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process.env.NEXT_PUBLIC_SUPABASE_ANON_KEY!,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989320"/>
            <a:ext cx="8046720" cy="3657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989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NEXT_PUBLIC_ prefix want anon key mag in client (RLS beschermt data).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Eerste SELECT vanuit Server Component - ~30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02996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supabase } from "@/lib/supabase";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Home()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{ data: polls, error } = 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.from("polls")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.select("*")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.order("created_at", { ascending: false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(error) return &lt;p&gt;Error: {error.message}&lt;/p&gt;;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&lt;ul&gt;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{polls?.map((p) =&gt; &lt;li key={p.id}&gt;{p.title}&lt;/li&gt;)}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&lt;/ul&gt;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hier gebeurt: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Server fetcht data -&gt; HTML naar client. Geen API route, geen useEffect.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Bonus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Polls + options samen ophalen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 JS doet automatisch joins via select():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{ data } = 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.from("polls")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.select("*, options(*)");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383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Resultaat (typed):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840480"/>
            <a:ext cx="8046720" cy="20116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950208"/>
            <a:ext cx="7772400" cy="17922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id: 1,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title: "Beste taal?",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options: 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 id: 1, text: "JS", votes: 10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{ id: 2, text: "Python", votes: 5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]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943600"/>
            <a:ext cx="804672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943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SQL onder de motorkap. JS API maakt 't simpel.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000000"/>
                </a:solidFill>
                <a:latin typeface="Calibri"/>
              </a:rPr>
              <a:t>Koppel Supabase aan jouw QuickPoll (~40 min)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Checklist: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0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Supabase project aangemaakt + region NL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52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Tabellen polls + options met FK + cascade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45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RLS aan, open policy voor anon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381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Een paar test-polls + opties via SQL insert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3075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lib/supabase.ts en .env.local goed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0233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app/page.tsx leest polls vanuit DB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3159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Optioneel: poll detail page leest opties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Tips: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349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Cursor + AGENTS.md: voeg Supabase patterns toe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23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Check de docs - quickstart voor Next.js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897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Vergeet .env.local niet in .gitignore (al default)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8 (CRUD + mutations)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Supabase aan QuickPoll gekoppeld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Lijst polls vanuit DB op homepage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SQL leren - 3 oefeningen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SELECT + WHERE + JOIN op je eigen data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Lees Supabase Next.js quickstart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supabase.com/docs - Next.js sectie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GitHub repo + screenshot van werkende DB-fetch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sqlbolt.com - korte interactieve SQL crash course.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8 - CRUD + Mutations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 read-only naar volledige app: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INSERT - poll-creation form werkend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UPDATE + DELETE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Server actions met Supabase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Voting via RPC (stored procedure)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45643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TanStack Query voor client-side data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749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Types genereren uit DB schema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20624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af - QuickPoll leest minstens een poll vanuit Supabase.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34924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5+6 - QuickPoll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draait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Next.js QuickPoll app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24328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Server + Client Components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16936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Routing + dynamic /poll/[id]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09544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Server Actions voor voting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02152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Loading + error + not-found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Wat ontbreekt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331720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Data verdwijnt bij restart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624328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Stemmen worden niet bewaard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916936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Geen echte database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209544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Niet productie-ready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502152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Geen multi-user logica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echte database.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800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Tool: Supabase - Postgres + Auth + Storage + Realtime in een dashboard.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Open-source, gratis tier, zeer geschikt voor leren + kleine projecten.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Eind van les: homepage leest polls vanuit echte Postgres-DB.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Supabase + Postgres basics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317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Account + project aanmaken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43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5468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546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1 - Tabellen + relaties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546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66160"/>
            <a:ext cx="813816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661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97764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9776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2 - SQL editor + RLS intro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9776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38912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891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3 - Client + eerste SELECT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Zelf koppelen aan jouw QuickPoll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8006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40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Huiswerk + afsluiting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120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Supabase?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Open-source Backend-as-a-Service. Een dashboard, veel features: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3957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Postgres database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3957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Echte SQL, geen NoSQL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8529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Auth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28529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Login, signup, magic link, OAuth (Les 18)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3101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Storage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00" y="33101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Files uploaden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673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Realtime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14800" y="37673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Subscribe op DB changes</a:t>
            </a:r>
          </a:p>
        </p:txBody>
      </p:sp>
      <p:sp>
        <p:nvSpPr>
          <p:cNvPr id="21" name="Oval 20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42245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Edge Functions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14800" y="42245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Serverless deno-runtime</a:t>
            </a:r>
          </a:p>
        </p:txBody>
      </p:sp>
      <p:sp>
        <p:nvSpPr>
          <p:cNvPr id="25" name="Oval 24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4681728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Dashboard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14800" y="4681728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Tabel-editor, SQL editor, auth-management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5166360"/>
            <a:ext cx="8046720" cy="10972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Open-source, self-hostbaar als je wilt - geen vendor lock-in.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leerlijn: gratis tier - 500 MB DB, 1 GB storage, 50k auth users.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5943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Alternatives: Firebase (NoSQL), Planetscale (MySQL), Neon (Postgres).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Account + project aanmaken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9659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supabase.com -&gt; Sign up (mag met GitHub)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3317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3317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3317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New project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2697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697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69748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Naam: quickpoll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0632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0632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06324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Database password (sla op!)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4290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4290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42900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Region: Europe (Frankfurt)</a:t>
            </a:r>
          </a:p>
        </p:txBody>
      </p:sp>
      <p:sp>
        <p:nvSpPr>
          <p:cNvPr id="19" name="Oval 18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379476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Plan: Free</a:t>
            </a:r>
          </a:p>
        </p:txBody>
      </p:sp>
      <p:sp>
        <p:nvSpPr>
          <p:cNvPr id="22" name="Oval 21"/>
          <p:cNvSpPr/>
          <p:nvPr/>
        </p:nvSpPr>
        <p:spPr>
          <a:xfrm>
            <a:off x="640080" y="41605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1605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160520"/>
            <a:ext cx="7498079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Wacht 1-2 min op provisioning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617720"/>
            <a:ext cx="8046720" cy="1645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4709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Settings -&gt; API geeft je: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512064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Project URL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66160" y="5120640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https://abc123.supabase.co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2960" y="5413248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anon key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66160" y="5413248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publiek - mag in client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2960" y="570585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service_role key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66160" y="5705856"/>
            <a:ext cx="5029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ADMIN - NIET in client!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Postgres basics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Relationele SQL database. Industrie-standaard sinds 1986.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polls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+----+-------------------+--------------+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id | title             | created_at   |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+----+-------------------+--------------+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1 | Beste taal?       | 2026-06-04  |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2 | Beste IDE?        | 2026-06-04  |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703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Veelgebruikte types: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160520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bigserial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0" y="4160520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Auto-increment 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453128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uuid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0" y="4453128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Random UUID (gen_random_uuid())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745736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text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0" y="4745736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Variabele tekst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038344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integer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5038344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Geheel getal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7760" y="4160520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boolean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4160520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true/false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760" y="4453128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timestamp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4453128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Datum + tijd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37760" y="4745736"/>
            <a:ext cx="1645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onsolas"/>
              </a:rPr>
              <a:t>jsonb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4745736"/>
            <a:ext cx="2560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JSON (queryable)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440680"/>
            <a:ext cx="8046720" cy="7772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44068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Constraints: primary key, not null, unique, references (FK), default.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Tabellen + relaties - ~20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Twee opties: Table Editor (UI) of SQL Editor (productie):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7744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8716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table polls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        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title  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created_at  timestamp default now()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886200"/>
            <a:ext cx="8046720" cy="1554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995928"/>
            <a:ext cx="7772400" cy="1335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table options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      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poll_id   bigint not null references polls(id) on delete cascade,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text 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votes     integer default 0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577840"/>
            <a:ext cx="8046720" cy="685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577840"/>
            <a:ext cx="786384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on delete cascade: poll weg -&gt; opties automatisch weg. One-to-many.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SQL editor + RLS intro - ~20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SQL editor - eerste queries: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7744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8716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insert into polls (title) values ('Beste programmeertaal?');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select * from polls order by created_at desc limit 10;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update polls set title = 'Nieuwere titel' where id = 1;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delete from polls where id = 1;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9776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RLS - Row Level Security (intro):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43484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454456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alter table polls enable row level security;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"demo open" on polls for all to anon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using (true) with check (true);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Zonder RLS = iedereen alles. Voor nu: open policies. Diep in Les 18.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