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>
                <a:solidFill>
                  <a:srgbClr val="000000"/>
                </a:solidFill>
                <a:latin typeface="Calibri"/>
              </a:rPr>
              <a:t>Next.js Basics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2628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Van React naar productie - we bouwen QuickPoll Part 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Loading + Error + 404 states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914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694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app/poll/[id]/loading.tsx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default function Loading()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&lt;div className="animate-pulse"&gt;Loading poll...&lt;/div&gt;;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880360"/>
            <a:ext cx="8046720" cy="15544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990088"/>
            <a:ext cx="7772400" cy="13350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"use client";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// app/poll/[id]/error.tsx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default function Error({ error, reset }: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error: Error; reset: () =&gt; void;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&lt;button onClick={reset}&gt;Probeer opnieuw&lt;/button&gt;;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4572000"/>
            <a:ext cx="8046720" cy="8686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4681728"/>
            <a:ext cx="7772400" cy="6492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app/poll/[id]/not-found.tsx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default function NotFound()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&lt;h1&gt;404 - Poll niet gevonden&lt;/h1&gt;;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5577840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557784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loading.tsx toont automatisch wanneer page-component nog `await` doet.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Klassikaal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QuickPoll - wat bouwen we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QuickPoll = mini-app voor snelle peilingen. Next.js + TypeScript + Tailwind.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3774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Part 1 (vandaag):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83464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Setup project + folder structuur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10896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Homepage met lijst polls (Server Component)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3832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Hardcoded poll-data in lib/data.ts (in-memory)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6576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Detail-pagina /poll/[id] met voting button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93192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Voting werkt via button-click (lokale state)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297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Part 2 (Les 6):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7548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-  Server actions voor vote submission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0292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-  Loading + error states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30352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-  Polish UI + deployment naar Vercel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5715000"/>
            <a:ext cx="8046720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5715000"/>
            <a:ext cx="786384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In Les 7 vervangen we lib/data.ts door echte Supabase queries.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Klassikaal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Architectuur Part 1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21031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18836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app/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|- page.tsx                # Homepage: lijst polls + create form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|- poll/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  \- [id]/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     \- page.tsx          # Detail page met voting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|- components/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  |- PollForm.tsx          # Client - create poll form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  \- VoteForm.tsx          # Client - stemmen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|- lib/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\- data.ts              # In-memory poll store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0233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Aanpak vandaag: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4805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Tim codet op het scherm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77316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Studenten volgen mee in eigen project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06577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Cursor Tab-completion mag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535838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Vraag-stop momenten elke 15-20 min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760720"/>
            <a:ext cx="8046720" cy="50292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760720"/>
            <a:ext cx="78638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Als je verdwaalt: roep Tim/buurman aan. Iedereen moet meekomen.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Snelle ref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Tailwind cheatsheet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15544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13350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&lt;div className="flex items-center gap-4 p-4 bg-white rounded-lg shadow"&gt;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&lt;h2 className="text-2xl font-bold text-gray-900"&gt;Hello&lt;/h2&gt;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&lt;p className="text-sm text-gray-500"&gt;World&lt;/p&gt;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&lt;/div&gt;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5204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Responsive (mobile first):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3977639"/>
            <a:ext cx="8046720" cy="5029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4087367"/>
            <a:ext cx="7772400" cy="2834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&lt;div className="text-sm md:text-base lg:text-lg"&gt;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46634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Hover, focus, dark: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5120640"/>
            <a:ext cx="8046720" cy="5029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5800" y="5230368"/>
            <a:ext cx="7772400" cy="2834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&lt;button className="bg-blue-500 hover:bg-blue-600 focus:ring-2 dark:bg-blue-700"&gt;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5806440"/>
            <a:ext cx="8046720" cy="5029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5806440"/>
            <a:ext cx="78638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99% van de tijd geen custom CSS nodig. Tailwind doet het allemaal.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Huiswerk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Voor Les 6 (QuickPoll Part 2)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9202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9659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1. QuickPoll Part 1 afmaken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3317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Stap 0-3 thuis afronden als je vastliep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8346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28803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2. Voeg een /about pagina toe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32461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Gebruik route group (marketing) - oefen layouts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7490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7947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3. 2 polls hardcoded in lib/data.ts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8680" y="41605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Minstens 3 opties per poll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6634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4. Inleveren via Teams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680" y="50749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GitHub repo + screenshot van werkende app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5669280"/>
            <a:ext cx="8046720" cy="5943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5669280"/>
            <a:ext cx="7863840" cy="5943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Tip: Cursor + AGENTS.md = goede 'use client' / Server Components conventies vastleggen.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Volgende 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6 - QuickPoll Part 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We maken QuickPoll af: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2860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Server Actions voor vote submission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57860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Loading / error / not-found states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287121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Polish UI met Shadcn/ui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16382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Deploy naar Vercel (live URL!)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3840480"/>
            <a:ext cx="8046720" cy="9144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39319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Voorbereiden: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43434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QuickPoll Part 1 draait op localhost - Stap 0-3 af.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52120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>
                <a:solidFill>
                  <a:srgbClr val="EF476F"/>
                </a:solidFill>
                <a:latin typeface="Calibri"/>
              </a:rPr>
              <a:t>Vragen?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5852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>
                <a:solidFill>
                  <a:srgbClr val="555555"/>
                </a:solidFill>
                <a:latin typeface="Calibri"/>
              </a:rPr>
              <a:t>Tot volgende week!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4 - TypeScript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228600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2286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Types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17520" y="1828800"/>
            <a:ext cx="55778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Primitives, arrays, interfaces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331720"/>
            <a:ext cx="228600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48640" y="2331720"/>
            <a:ext cx="2286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Unions + literal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17520" y="2331720"/>
            <a:ext cx="55778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string | number, 'pending' | 'done'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2834640"/>
            <a:ext cx="228600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2834640"/>
            <a:ext cx="2286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Narrowing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17520" y="2834640"/>
            <a:ext cx="55778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typeof, in, null checks, type predicates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3337560"/>
            <a:ext cx="228600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3337560"/>
            <a:ext cx="2286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Generics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17520" y="3337560"/>
            <a:ext cx="55778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Herbruikbare types met &lt;T&gt;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206240"/>
            <a:ext cx="8046720" cy="18288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297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Vandaag: TypeScript in actie binnen Next.js.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7548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Next.js = het React framework dat alle missende stukken toevoegt: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51663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Routing, SSR, API routes, image optimization, deployment.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5778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We bouwen samen QuickPoll - Part 1 vandaag, Part 2 in Les 6.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- 180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92024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Welkom + terugblik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920240"/>
            <a:ext cx="13716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42316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Waarom Next.js + App Router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423160"/>
            <a:ext cx="13716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2608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Server vs Client + data fetching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926080"/>
            <a:ext cx="13716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42900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Routing + layouts + loading/error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3429000"/>
            <a:ext cx="13716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3931920"/>
            <a:ext cx="8138160" cy="4572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393192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0" y="3931920"/>
            <a:ext cx="13716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02920" y="4434840"/>
            <a:ext cx="8138160" cy="4572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443484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Klassikaal: QuickPoll Stap 0-3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0" y="4434840"/>
            <a:ext cx="13716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95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93776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Afsluiting + huiswerk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0" y="4937760"/>
            <a:ext cx="13716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Waarom Next.js?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React = UI library. Voor een echte app heb je meer nodig: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3317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Routing (URL -&gt; pagina)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62432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Server-side rendering (SEO + snelle eerste paint)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91693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API endpoints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0954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Image optimization, fonts, caching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50215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Deployment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4023360"/>
            <a:ext cx="8046720" cy="21031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41148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Next.js voegt dit toe bovenop React: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572000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Industrie-standaard sinds 2022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864608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Naadloos met Vercel deploy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157216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Server Components - modern paradigm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449824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TypeScript first-class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742432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AI tools (Cursor, v0) zijn geoptimaliseerd voor Next.js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App Router vs Pages Router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23774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Pages Router (legacy)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pages/ folder
File = route
_app.tsx, _document.tsx
getServerSideProps
Niet meer leren als nieuw.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663440" y="1828800"/>
            <a:ext cx="3931920" cy="23774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8463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App Router (default)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46320" y="2331720"/>
            <a:ext cx="365760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app/ folder
File = route
Server Components default
Layouts, loading, error files
React Server Components
Wij gebruiken DEZE.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44805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Project setup: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937760"/>
            <a:ext cx="8046720" cy="1371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85800" y="5047488"/>
            <a:ext cx="7772400" cy="1152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pnpm create next-app@latest quickpoll \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--typescript --tailwind --app --no-src-dir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cd quickpoll &amp;&amp; pnpm dev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Folder-structuur + file-conventies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4114800" cy="27432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3840480" cy="2523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quickpoll/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|- app/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  |- layout.tsx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  |- page.tsx       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  |- globals.css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  |- about/page.tsx /about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  |- poll/[id]/page.tsx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|- components/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|- lib/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|- public/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|- next.config.ts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46320" y="182880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File-conventies: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46320" y="2286000"/>
            <a:ext cx="16459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page.tsx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83680" y="2286000"/>
            <a:ext cx="21031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De pagina-component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46320" y="2651760"/>
            <a:ext cx="16459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layout.tsx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0" y="2651760"/>
            <a:ext cx="21031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Wraps children, persistent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46320" y="3017520"/>
            <a:ext cx="16459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loading.tsx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3680" y="3017520"/>
            <a:ext cx="21031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Loading state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3383280"/>
            <a:ext cx="16459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error.tsx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83680" y="3383280"/>
            <a:ext cx="21031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Error boundary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3749040"/>
            <a:ext cx="16459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not-found.tsx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0" y="3749040"/>
            <a:ext cx="21031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Custom 404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46320" y="4114800"/>
            <a:ext cx="16459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route.ts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0" y="4114800"/>
            <a:ext cx="21031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API endpoint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4846320"/>
            <a:ext cx="8046720" cy="13716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49377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Routing rules: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5349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app/about/page.tsx -&gt; /about    app/poll/[id]/page.tsx -&gt; /poll/123 (dynamic)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715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(folder) = route group - geen URL-segment, alleen file-organisatie.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Server vs Client Components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4572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393192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Server (default)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331720"/>
            <a:ext cx="3931920" cy="1920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441448"/>
            <a:ext cx="3657600" cy="17007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app/page.tsx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default async function Home()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data = await fetch(...)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.then(r =&gt; r.json());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&lt;ul&gt;{data.map(...)}&lt;/ul&gt;;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663440" y="1828800"/>
            <a:ext cx="3931920" cy="4572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663440" y="1828800"/>
            <a:ext cx="393192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Client ("use client")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663440" y="2331720"/>
            <a:ext cx="3931920" cy="1920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800600" y="2441448"/>
            <a:ext cx="3657600" cy="17007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"use client";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useState } from "react";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function Counter()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[n, setN] = useState(0);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&lt;button&gt;{n}&lt;/button&gt;;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44348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Wanneer welke: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846320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Data fetching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0" y="4846320"/>
            <a:ext cx="1828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4361EE"/>
                </a:solidFill>
                <a:latin typeface="Calibri"/>
              </a:rPr>
              <a:t>Server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4846320"/>
            <a:ext cx="21031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EF476F"/>
                </a:solidFill>
                <a:latin typeface="Calibri"/>
              </a:rPr>
              <a:t>Client (kan, niet ideaal)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138928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Hooks (useState)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0" y="5138928"/>
            <a:ext cx="1828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4361EE"/>
                </a:solidFill>
                <a:latin typeface="Calibri"/>
              </a:rPr>
              <a:t>x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0" y="5138928"/>
            <a:ext cx="21031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EF476F"/>
                </a:solidFill>
                <a:latin typeface="Calibri"/>
              </a:rPr>
              <a:t>ja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5431536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Event handlers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72000" y="5431536"/>
            <a:ext cx="1828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4361EE"/>
                </a:solidFill>
                <a:latin typeface="Calibri"/>
              </a:rPr>
              <a:t>x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80" y="5431536"/>
            <a:ext cx="21031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EF476F"/>
                </a:solidFill>
                <a:latin typeface="Calibri"/>
              </a:rPr>
              <a:t>ja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5724144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Browser APIs (localStorage)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72000" y="5724144"/>
            <a:ext cx="1828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4361EE"/>
                </a:solidFill>
                <a:latin typeface="Calibri"/>
              </a:rPr>
              <a:t>x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83680" y="5724144"/>
            <a:ext cx="21031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EF476F"/>
                </a:solidFill>
                <a:latin typeface="Calibri"/>
              </a:rPr>
              <a:t>ja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6080760"/>
            <a:ext cx="8046720" cy="3200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6080760"/>
            <a:ext cx="786384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Vuistregel: Server by default. "use client" alleen als nodig.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Routing - dynamic + nested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822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603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app/poll/[id]/page.tsx  -&gt; /poll/abc-123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743200"/>
            <a:ext cx="8046720" cy="12801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852928"/>
            <a:ext cx="7772400" cy="10607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export default async function Poll({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params,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}: { params: Promise&lt;{ id: string }&gt; })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{ id } = await params;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&lt;div&gt;Poll {id}&lt;/div&gt;;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4160520"/>
            <a:ext cx="8046720" cy="4572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416052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Vanaf Next.js 16: params is een Promise (was object). Vergeet 'await' niet!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47548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Link tussen pages: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212080"/>
            <a:ext cx="8046720" cy="10058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85800" y="5321808"/>
            <a:ext cx="7772400" cy="7863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import Link from "next/link";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&lt;Link href={`/poll/${id}`}&gt;Bekijk poll&lt;/Link&gt;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Data fetching basics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In Server Component - gewoon await fetch():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15544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95728"/>
            <a:ext cx="7772400" cy="13350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async function getPolls()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res = await fetch("https://api.example.com/polls",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next: { revalidate: 60 },  // cache 60 sec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res.json();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9319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Cache opties: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4389120"/>
            <a:ext cx="8046720" cy="11887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4498848"/>
            <a:ext cx="7772400" cy="9692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fetch(url, { cache: "force-cache" })      // permanent (default)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fetch(url, { next: { revalidate: 60 } })   // ISR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fetch(url, { cache: "no-store" })          // nooit cachen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5715000"/>
            <a:ext cx="8046720" cy="5029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5715000"/>
            <a:ext cx="78638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Voor live updates en interactiviteit: TanStack Query (komt later in Les 8).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