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383280"/>
            <a:ext cx="8229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>
                <a:solidFill>
                  <a:srgbClr val="000000"/>
                </a:solidFill>
                <a:latin typeface="Calibri"/>
              </a:rPr>
              <a:t>Externe APIs + Cursor + Vercel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97680"/>
            <a:ext cx="80467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Van localhost naar productie — met Cursor agents en preview deploys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Pokédex met Composer — ~30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pokedex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688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688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6888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in Cursor — Cmd+I voor Composer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9718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9718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97180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Prompt: bouw Pokédex-startpagina met 151 Pokémon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4747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4747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47472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maakt app/page.tsx + cards + sprites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9776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9776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97764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dev — werkt lokaal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4805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480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480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Tweede prompt: detail-pagina /pokemon/[name]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983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983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98348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Polish: 'stats te dun, paarse gradient'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57784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6692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Composer is een TAB in Cursor, niet hetzelfde als Chat.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9893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Multi-file diffs zichtbaar — accepteer per file.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Deploy naar Vercel productie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GitHub: new repo 'pokedex' (public)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41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Lokaal: git init + add + commit + push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9260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260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9443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Vercel: Add New → Import Git Repository → kies pokedex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42900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290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4472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Klik Deploy — wachten ~60-90s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9502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productie URL — werkt!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4348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434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453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Wijziging maken → git push → 2e deploy in ~30s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21208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3035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Geen config nodig — Vercel detecteert Next.js automatisch.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2356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Push naar main = deploy. Geen extra commando.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Feature branch + Background Agent — ~25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Cursor: Cmd+Shift+P → 'Open Background Agent'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23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Verbind repo aan Cursor cloud (eenmalig)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8803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Specifieke prompt: branch + feature + push + PR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337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Wacht 3-5 min — volg agent in Cursor panel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7947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 verschijnt op GitHub + Vercel preview URL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251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251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 feature live op preview URL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709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709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709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Code review op GitHub → merge → productie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3035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Specifieke prompts — bestandsnamen, gedrag, output-formaat.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62356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Parallel: 2 Background Agents tegelijk = 2 features parallel.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GitHub Actions CI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Composer: 'voeg .github/workflows/ci.yml toe' (lint + build)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41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Push naar branch chore/add-ci → PR open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92608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260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9443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 Actions tab → workflow draait → groen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42900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290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4472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Demo failing: introduceer typo, push → rode X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9502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Fix met Composer → push → groen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43484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434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453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Branch protection: main alleen via PR met groene CI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12064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Background Agent kan typo's maken — CI vangt dat op vóór merge.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Geen 'werkt op mijn laptop' discussies meer.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Composer vs Background Agent — wanneer welke?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8288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Snelle wijziging tijdens coden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766560" y="187452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766560" y="18745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33172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Complex refactor — wil meekijken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766560" y="237744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766560" y="237744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83464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Onbekend gebied / leren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766560" y="288036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766560" y="288036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33756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Welomschreven feature, async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66560" y="338328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766560" y="338328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Background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384048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Parallel werken aan 3 features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766560" y="388620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766560" y="388620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3x Background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" y="43434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Tijdens vergadering PR voorbereiden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66560" y="438912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766560" y="43891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Background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02920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Mentale model: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486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= pair programming  —  jij + AI samen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Background = delegeren  —  jij elders, AI levert PR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3774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Eigen Pokédex repo opzetten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609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feature met Composer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9008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Push naar GitHub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31927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Connect Vercel + deploy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64845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 URL werkt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3774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15)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A: Feature via Background Agent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609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B: GitHub Actions CI workflow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9008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C: Branch protection op main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31927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D: DEPLOY.md (5 secties)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64845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2e API / env scoping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43484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8463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Background Agent feature + preview URL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8463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1206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CI werkt + bewijs van groen + rood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51206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3949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Branch protection actief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3949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6692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 — DEPLOY.md compleet (5 secties)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6692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9436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 URL werkt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9436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Externe API integratie in Server Components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Cursor Composer voor synchrone changes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Cursor Background Agent voor async features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Vercel productie + preview per branch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GitHub Actions CI (lint + build)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Branch protection op main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114800"/>
            <a:ext cx="804672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Volgende les (Les 14): RAG + Embeddings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1772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Wat is MCP (Model Context Protocol)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1888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Bestaande MCP servers gebruiken in Cursor/Claude Desktop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2005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Eigen MCP server bouwen + laden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22122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Daarna Les 17 (Externe APIs deep), Les 18 (Auth + RLS)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897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localhost naar de wereld 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Lessen 11-12: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248716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42316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11: AI SDK basics + Polderfest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80720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27432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12: Tool Calling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611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Tot nu toe: alles op localhost. Geen wereld eromheen.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75488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Externe APIs aanroepen (geen LLM nodig)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047488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App naar productie met Vercel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340096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Feature branches met Cursor (Composer + Background Agent)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632704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GitHub Actions CI (lint + build per PR)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78308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7830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11226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Externe APIs in Next.js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11226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4144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Cursor — Composer vs Background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44144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77063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Vercel + GitHub Actions CI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77063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099816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09981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1 — Pokédex met Composer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09981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3429000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42900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2 — Deploy naar Vercel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4290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75818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75818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4087368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08736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3 — Feature branch met Background Agent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08736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4416552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41655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4 — GitHub Actions CI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41655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474573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Composer vs Background — wanneer welke?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474573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07492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0749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540410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0" y="540410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een externe API?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Het idee: HTTP endpoints van iemand anders.  fetch() → JSON terug.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23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Voorbeelden: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825496"/>
            <a:ext cx="1188720" cy="256032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82549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PokéAPI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82549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Pokemon data — géén key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3145536"/>
            <a:ext cx="118872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314553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Tavily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11680" y="314553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Web search — key in header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3465576"/>
            <a:ext cx="1188720" cy="256032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46557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Open-Meteo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11680" y="346557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Weer — géén key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3785616"/>
            <a:ext cx="118872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378561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GitHub API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11680" y="378561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Repos, issues, users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105656"/>
            <a:ext cx="118872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410565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Stripe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1680" y="410565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Betalingen — key + secret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In Next.js — twee plekken om te fetchen: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983480"/>
            <a:ext cx="384048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Server-side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349240"/>
            <a:ext cx="3657600" cy="9601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Server Component / API route
• Key veilig, automatisch gecached
• Voor initiële data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754880" y="4983480"/>
            <a:ext cx="384048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93776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Client-side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37760" y="5349240"/>
            <a:ext cx="3657600" cy="9601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useEffect + fetch
• Voor user-interactie
• Live updates, search, filter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Externe API — Server Component code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657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3438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app/pokemon/[name]/page.tsx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async function getPokemon(name: string)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res = await fetch(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`https://pokeapi.co/api/v2/pokemon/${name}`,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{ next: { revalidate: 3600 } } // cache 1 uur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(!res.ok) throw new Error("Pokemon niet gevonden");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res.json();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async function PokemonPage({ params })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pokemon = await getPokemon(params.name);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&lt;div&gt;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&lt;h1&gt;{pokemon.name}&lt;/h1&gt;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&lt;img src={pokemon.sprites.front_default} alt="" /&gt;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&lt;/div&gt;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5623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Drie dingen om te onthouden: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989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async Server Component   2. next: { revalidate } cache   3. Error handling met !res.ok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Cursor — twee soorten agents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4114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4361EE"/>
                </a:solidFill>
                <a:latin typeface="Calibri"/>
              </a:rPr>
              <a:t>Composer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423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Cmd+I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34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Lokaal in editor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186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Synchroon — jij wacht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60273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Multi-file diffs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98678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Jij accepteert per file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37083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Pair programming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754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Snel iteraten op UI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1828800"/>
            <a:ext cx="3931920" cy="4114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EF476F"/>
                </a:solidFill>
                <a:latin typeface="Calibri"/>
              </a:rPr>
              <a:t>Background Agent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423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Cmd+Shift+P → Background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2834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cloud sandbox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2186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Async — jij elders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360273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Opent branch + PR zelf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6320" y="398678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Kan tests/deps draaien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6320" y="437083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Delegeren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46320" y="4754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Parallel meerdere features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608076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608076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000000"/>
                </a:solidFill>
                <a:latin typeface="Calibri"/>
              </a:rPr>
              <a:t>Composer = pair programming.   Background = delegeren.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preview deploys — URL per branch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Hoe het werkt: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331720"/>
            <a:ext cx="13716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350008"/>
            <a:ext cx="24688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push naar main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3280" y="2350008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→ je-app.vercel.app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8079" y="235000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(productie)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834640"/>
            <a:ext cx="137160" cy="3657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2852928"/>
            <a:ext cx="24688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push naar feature/X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83280" y="2852928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→ je-app-git-feature-X-user.vercel.app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98079" y="285292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(preview)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337560"/>
            <a:ext cx="13716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3355848"/>
            <a:ext cx="24688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PR open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3280" y="3355848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→ Vercel comment in PR met preview URL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98079" y="335584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(klikbaar)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4023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Environment scopes: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480560"/>
            <a:ext cx="155448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4480560"/>
            <a:ext cx="15544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Production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31720" y="4480560"/>
            <a:ext cx="32004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Deploys vanaf main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0" y="4480560"/>
            <a:ext cx="29260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Echte API key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0080" y="4892040"/>
            <a:ext cx="1554480" cy="292608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892040"/>
            <a:ext cx="15544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Preview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31720" y="4892040"/>
            <a:ext cx="32004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Alle andere branches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69280" y="4892040"/>
            <a:ext cx="29260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Test API key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0080" y="5303520"/>
            <a:ext cx="1554480" cy="292608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0080" y="5303520"/>
            <a:ext cx="15544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Development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31720" y="5303520"/>
            <a:ext cx="32004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Lokaal (.env.local)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69280" y="5303520"/>
            <a:ext cx="29260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Dev API key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60350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Background Agent PR + Vercel preview = klikbare live demo voor reviewer.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GitHub Actions CI — lint + build per PR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5486400" cy="4114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5212080" cy="3895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.github/workflows/ci.yml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name: CI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on: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pull_request: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branches: [main]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push: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branches: [main]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jobs: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check: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runs-on: ubuntu-latest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steps: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actions/checkout@v4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pnpm/action-setup@v3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with: { version: 9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actions/setup-node@v4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with: { node-version: 20, cache: pnpm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install --frozen-lockfile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lint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build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17920" y="1828800"/>
            <a:ext cx="2377440" cy="4114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0" y="196596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Waarom?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237744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Voor merge: lint clean, types kloppen, build OK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301752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Background Agent maakt PR → CI draait → groen/rood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365760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Voorkomt 'werkte op mijn laptop'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429768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~1-2 min op kleine Next.js 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493776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Caching met pnpm scheelt 60-80% tijd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Pokédex — PokéAPI + Cursor + Vercel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945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 + Shadcn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PokéAPI (géén key, gratis)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432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(Composer + Background Agent)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175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GitHub (repo + Actions)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29184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Vercel (productie + preview deploys)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7490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Features: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16052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Pokédex list (eerste 151)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114800" y="4197096"/>
            <a:ext cx="201168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114800" y="419709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0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main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52628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Detail page per Pokemon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14800" y="4562856"/>
            <a:ext cx="201168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114800" y="456285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17920" y="45262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main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89204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Search met filter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114800" y="4928616"/>
            <a:ext cx="201168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114800" y="492861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Background Agent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17920" y="48920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feature/search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525780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Type-filter chips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114800" y="5294376"/>
            <a:ext cx="201168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114800" y="529437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Background Agent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7920" y="525780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feature/type-filter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