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000000"/>
                </a:solidFill>
                <a:latin typeface="Calibri"/>
              </a:rPr>
              <a:t>MCP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7200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Model Context Protocol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0749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Eén protocol, alle AI-clients, jouw tools beschikbaar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Laden in Cursor + Claude Desktop — ~20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Cursor (~/.cursor/mcp.json):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4028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35000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"mcpServers":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"polderfest":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"command": "node",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"args": ["/full/path/dist/index.js"]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611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Claude Desktop: zelfde JSON, andere file.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4206240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420624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206240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Edit config, restart Cursor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4572000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45720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840" y="4572000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Settings → MCP → groen vinkje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4937760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49377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5840" y="4937760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Chat: 'Zoek bands op zaterdag' — tool wordt aangeroepen</a:t>
            </a:r>
          </a:p>
        </p:txBody>
      </p:sp>
      <p:sp>
        <p:nvSpPr>
          <p:cNvPr id="18" name="Oval 17"/>
          <p:cNvSpPr/>
          <p:nvPr/>
        </p:nvSpPr>
        <p:spPr>
          <a:xfrm>
            <a:off x="640080" y="5303520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53035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" y="5303520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Idem Claude Desktop</a:t>
            </a:r>
          </a:p>
        </p:txBody>
      </p:sp>
      <p:sp>
        <p:nvSpPr>
          <p:cNvPr id="21" name="Oval 20"/>
          <p:cNvSpPr/>
          <p:nvPr/>
        </p:nvSpPr>
        <p:spPr>
          <a:xfrm>
            <a:off x="640080" y="5669280"/>
            <a:ext cx="228600" cy="2286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0080" y="566928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" y="5669280"/>
            <a:ext cx="75895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Eén server, twee clients, geen extra werk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Echte Polderfest server — ~30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koppelen aan Supabase (env vars via mcp.json)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231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23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searchBands echt naar database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8803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8803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getBandStats toevoegen (counts per groep)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3375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337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addFavorite write-tool — let op user-intent in description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7947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Errors als data: { isError: true }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251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251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Live test in Cursor — echte data uit DB komt terug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7091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709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709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Logging via console.error (stdout = protocol)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212080"/>
            <a:ext cx="8046720" cy="7772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21208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Belangrijk: MCP server = gewoon Node-proces. Gebruik dezelfde gewoonten.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Resources + Prompts — ~20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Resources — read-only data die AI mag laden: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4028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35000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server.resource("bands-list", "bands://list", async () =&gt; 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contents: [{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uri: "bands://list",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mimeType: "application/json",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text: JSON.stringify(allBands),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}));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7947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In Cursor: @polderfest:bands-list  →  resource in context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Prompts — herbruikbare templates: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70916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81888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server.prompt("daily-recap", "Recap van dag", { day: z.string()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({ day }) =&gt; 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messages: [{ role: "user", content: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type: "text", text: `Geef recap van ${day}...`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}}],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MCP vs Tool Calling — wanneer welke?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3200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Tool Calling (Les 12)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In jouw Next.js app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67004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Alleen jouw chat-users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96265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Setup-complexiteit laag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255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Snel, lokaal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5478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Voor: app-features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63440" y="1828800"/>
            <a:ext cx="3931920" cy="32004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MCP (Les 16)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Aparte server, los proces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67004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Alle MCP-clients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96265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Distributie via npm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3255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Server proces met state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5478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Voor: herbruikbare tools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5303520"/>
            <a:ext cx="8046720" cy="10972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5394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Mentale model: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71500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 calling = function in mijn app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9893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MCP server = library die elke AI-client kan gebruiken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MCP server skeleton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4261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1 tool met mock-data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535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MCP Inspector test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6440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Laden in Cursor of Claude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753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Chat-vraag werkt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A: 3 read-tools + 1 write naar Supabase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42616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B: 1 resource toevoegen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53512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C: Laden in beide clients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264408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D: MCP.md (5 secties)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575304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prompt-template / npm publish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5196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2519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6634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tools werken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6634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49377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resource werkt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9377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2120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geladen in 2 clients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2120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4864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 — MCP.md compleet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4864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7607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Server runt zonder errors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7607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MCP = open protocol voor AI ↔ tools/data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328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Drie primitieven: tools, resources, prompts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254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Twee transports: stdio + HTTP/SSE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1810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Eigen server in &lt;50 regels code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1071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Werkt in Cursor + Claude Desktop + custom clients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023360"/>
            <a:ext cx="804672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114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Volgende les (Les 17): Externe APIs in diepte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52628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OAuth flows (Google, GitHub login)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72744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Webhooks ontvangen + verifiëren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92861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Paid APIs (Stripe checkout, Resend email)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12978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Rate-limit + retry patterns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4864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Daarna: Les 18 — Supabase Auth + RLS multi-user (de laatste!)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03504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Het probleem dat MCP oplost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Lessen 11-15: AI SDK, tool calling, agents, RAG, deploy.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Tools die je bouwt zitten VAST aan jouw app: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9260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Wil je dezelfde tool in Cursor? Apart bouwen.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2186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In Claude Desktop? Nog een keer.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5112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In een script dat 's nachts draait? Drie keer.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20624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34340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Met MCP: één server, alle clients begrijpen het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80060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Bouw je tool één keer, gebruik 'm in elke MCP-client.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585216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Visual: USB-C voor AI tools — één standaard connector.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Terugblik + waarom MCP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201168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9572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MCP architectuur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9572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7977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bestaande servers + eco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77977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" y="3163824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16382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— MCP SDK + eerste server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316382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3547872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54787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— Laden in Cursor/Claude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4787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393192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93192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02920" y="4315968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431596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— Eigen Polderfest MCP server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0" y="431596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470001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470001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4 — Resources + Prompts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70001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08406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MCP vs Tool Calling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08406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46811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46811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MCP?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0972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7863840" cy="10972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"Model Context Protocol is an open standard for connecting AI assistants to data sources and tools."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1089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— Anthropic, november 2024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657600"/>
            <a:ext cx="2560320" cy="13716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379476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FFFFFF"/>
                </a:solidFill>
                <a:latin typeface="Calibri"/>
              </a:rPr>
              <a:t>MCP Client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4297680"/>
            <a:ext cx="2377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Cursor, Claude Desktop, custom apps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91840" y="3657600"/>
            <a:ext cx="2560320" cy="1371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29000" y="379476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FFFFFF"/>
                </a:solidFill>
                <a:latin typeface="Calibri"/>
              </a:rPr>
              <a:t>MCP Server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4297680"/>
            <a:ext cx="2377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Jouw code: tools, resources, prompts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035040" y="3657600"/>
            <a:ext cx="2560320" cy="1371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72200" y="379476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FFFFFF"/>
                </a:solidFill>
                <a:latin typeface="Calibri"/>
              </a:rPr>
              <a:t>Protocol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2200" y="4297680"/>
            <a:ext cx="2377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Eén taal voor de communicatie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3035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krijg je: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7607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Bouw je tool ÉÉN keer, gebruik 'm in elke MCP-client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59893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Eco van 500+ bestaande servers (filesystem, github, postgres, ...)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62179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Voor productie-apps: decoupling tussen AI-frontend en jouw backend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MCP architectuur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2860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0665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┌──────────────┐         JSON-RPC         ┌──────────────┐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MCP Client  │ ◄────────────────────►   │  MCP Server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(Cursor,    │      stdio / HTTP/SSE    │  (jouw code)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Claude     │                          │          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Desktop)   │                          │  exposes: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           │                          │  - tools 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           │                          │  - resources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            │                          │  - prompts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└──────────────┘                          └──────────────┘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97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Drie primitieven: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4709160"/>
            <a:ext cx="12801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470916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Tools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470916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uitvoerbare functies (zoals tool calling)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038344"/>
            <a:ext cx="12801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5038344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Resources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11680" y="5038344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data die de AI mag lezen (files, DB)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5367528"/>
            <a:ext cx="12801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5367528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Prompts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11680" y="5367528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herbruikbare prompt-templates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20640" y="4297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Twee transports: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20640" y="4709160"/>
            <a:ext cx="1280160" cy="2743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120640" y="470916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stdio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4709160"/>
            <a:ext cx="21031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lokaal proces, stdin/stdout (default)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120640" y="5038344"/>
            <a:ext cx="1280160" cy="2743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120640" y="5038344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HTTP/SSE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3680" y="5038344"/>
            <a:ext cx="21031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remote, voor cloud-deploys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Bestaande MCP servers — het ecosysteem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Officieel (Anthropic, via npm):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2240280"/>
            <a:ext cx="246888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77240" y="22402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@modelcontextprotocol/server-filesystem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383280" y="2240280"/>
            <a:ext cx="246888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520440" y="22402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@modelcontextprotocol/server-github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126480" y="2240280"/>
            <a:ext cx="246888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263640" y="22402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@modelcontextprotocol/server-slack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2697480"/>
            <a:ext cx="246888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77240" y="26974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@modelcontextprotocol/server-postgres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383280" y="2697480"/>
            <a:ext cx="246888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20440" y="26974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@modelcontextprotocol/server-puppeteer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126480" y="2697480"/>
            <a:ext cx="246888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263640" y="269748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@modelcontextprotocol/server-memory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32004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Community (500+):  linear, notion, asana, figma, stripe, youtube, ...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3657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Hoe gebruik je ze in Cursor: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4069080"/>
            <a:ext cx="8046720" cy="21031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85800" y="4178808"/>
            <a:ext cx="7772400" cy="18836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~/.cursor/mcp.json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"mcpServers":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"github":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"command": "npx",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"args": ["-y", "@modelcontextprotocol/server-github"],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"env": { "GITHUB_PERSONAL_ACCESS_TOKEN": "ghp_..."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63093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Restart Cursor → server actief.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Eigen MCP server — TypeScript SDK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Package: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4028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5000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add @modelcontextprotocol/sdk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880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Skeleton: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291840"/>
            <a:ext cx="8046720" cy="29260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401568"/>
            <a:ext cx="7772400" cy="27066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McpServer } from "@modelcontextprotocol/sdk/server/mcp.js";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StdioServerTransport } from "@modelcontextprotocol/sdk/server/stdio.js";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z } from "zod";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server = new McpServer({ name: "polderfest", version: "1.0.0"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server.tool("searchBands", "Zoek bands",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 day: z.string().optional()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async ({ day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bands = await queryDb(day);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{ content: [{ type: "text", text: JSON.stringify(bands) }]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await server.connect(new StdioServerTransport());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309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Drie regels: maak server, registreer tool, connect transport.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Polderfest MCP server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Doel: MCP server die Polderfest-data exposeert. Werkt in Cursor, Claude Desktop, anywhere.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774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zit erin: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880360"/>
            <a:ext cx="118872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880360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Tool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880360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searchBands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4880" y="288036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Filter op dag/stage/genre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" y="3264408"/>
            <a:ext cx="118872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3264408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Tool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11680" y="3264408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getBandStats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3264408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Aggregate counts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3648456"/>
            <a:ext cx="118872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648456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Tool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11680" y="3648456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addFavorite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648456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Write — voeg toe aan favorites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4032504"/>
            <a:ext cx="1188720" cy="2743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4032504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Resource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11680" y="4032504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bands://list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80" y="4032504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Volledige bandenlijst (read-only)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0080" y="4416552"/>
            <a:ext cx="1188720" cy="2743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416552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Prompt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1680" y="4416552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dailyRecap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754880" y="4416552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"Geef recap van dag X" template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4937760"/>
            <a:ext cx="8046720" cy="9144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02920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Demo: eerst in dev (stdio), daarna geladen in Cursor + Claude Desktop.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MCP SDK + eerste server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init + add @modelcontextprotocol/sdk zod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3774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3774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3957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src/index.ts — minimal server skeleton (15 regels)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8346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8346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8529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tool: searchBands met mock-data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2918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2918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3101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build → dist/index.js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7490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7490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7673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MCP Inspector: npx @modelcontextprotocol/inspector dist/index.js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206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206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224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Inspector UI: tool aanroepen → JSON resultaat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493776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93776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MCP Inspector is jouw vriend — debug zonder Claude/Cursor nodig.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