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474720"/>
            <a:ext cx="8229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>
                <a:solidFill>
                  <a:srgbClr val="000000"/>
                </a:solidFill>
                <a:latin typeface="Calibri"/>
              </a:rPr>
              <a:t>OpenCode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526280"/>
            <a:ext cx="80467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Calibri"/>
              </a:rPr>
              <a:t>AI als pair-programmer in de terminal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AGENTS.md - project-context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Markdown file in repo-root. AI leest 'm bij elke prompt.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286000"/>
            <a:ext cx="8046720" cy="27432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2395728"/>
            <a:ext cx="7772400" cy="2523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# AGENTS.md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## Project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Stack: Next.js 16, TypeScript, Tailwind, Supabase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Hosting: Vercel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## Conventies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Server Components default, "use client" alleen waar nodig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Geen comments tenzij gevraagd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Run `pnpm lint` na elke file-edit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## Belangrijke files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app/ - App Router pages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 lib/supabase.ts - DB client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5212080"/>
            <a:ext cx="8046720" cy="10058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52578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Tip: genereer eerst met /init, edit handmatig.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56692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Houd 'm tussen 50-200 regels. Te lang = AI vergeet de helft.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0"/>
            <a:ext cx="804672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Pauze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9319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>
                <a:solidFill>
                  <a:srgbClr val="555555"/>
                </a:solidFill>
                <a:latin typeface="Calibri"/>
              </a:rPr>
              <a:t>15 minuten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Workflow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Code -&gt; GitHub -&gt; Vercel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4023360" cy="12801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774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FFFFFF"/>
                </a:solidFill>
                <a:latin typeface="Calibri"/>
              </a:rPr>
              <a:t>OPENCODE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743200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Calibri"/>
              </a:rPr>
              <a:t>wijzig code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754879" y="1828800"/>
            <a:ext cx="4023360" cy="12801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937759" y="1920240"/>
            <a:ext cx="3657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37759" y="23774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FFFFFF"/>
                </a:solidFill>
                <a:latin typeface="Calibri"/>
              </a:rPr>
              <a:t>GIT ADD/COMMIT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7759" y="2743200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Calibri"/>
              </a:rPr>
              <a:t>stage + bericht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383280"/>
            <a:ext cx="4023360" cy="128016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3474720"/>
            <a:ext cx="3657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393192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FFFFFF"/>
                </a:solidFill>
                <a:latin typeface="Calibri"/>
              </a:rPr>
              <a:t>GIT PUSH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4297680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Calibri"/>
              </a:rPr>
              <a:t>naar GitHub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754879" y="3383280"/>
            <a:ext cx="4023360" cy="12801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937759" y="3474720"/>
            <a:ext cx="3657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37759" y="393192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FFFFFF"/>
                </a:solidFill>
                <a:latin typeface="Calibri"/>
              </a:rPr>
              <a:t>VERCEL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37759" y="4297680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Calibri"/>
              </a:rPr>
              <a:t>auto-deploy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5029200"/>
            <a:ext cx="8046720" cy="11887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85800" y="5138928"/>
            <a:ext cx="7772400" cy="9692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git add .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git commit -m "Add about page"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git push   # Vercel deployt automatisch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Slim werken + valkuilen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20116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Slim werken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/clear na elke feature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65176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Geef expliciet de juiste files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9718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Houd AGENTS.md compact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29184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Klein per commit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663440" y="1828800"/>
            <a:ext cx="3931920" cy="201168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8463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Valkuilen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46320" y="23317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Verzonnen imports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46320" y="265176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Verouderde APIs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46320" y="29718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Onveilige commands (rm -rf)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6320" y="329184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Te overtuigd van fout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114800"/>
            <a:ext cx="8046720" cy="18288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206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Maatregelen: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46177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Lees diff voordat je accepteert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" y="491032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Run lint + tests na elke change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520293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Bij twijfel: weiger commands, plan mode aan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2960" y="549554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Update AGENTS.md naarmate project groeit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LESOPDRACHT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>
                <a:solidFill>
                  <a:srgbClr val="000000"/>
                </a:solidFill>
                <a:latin typeface="Calibri"/>
              </a:rPr>
              <a:t>Bouw + deploy met OpenCode (~85 min)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1031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Stappen: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603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1.  Clone je v0-project van Les 1 lokaal - pnpm install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5292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2.  Open OpenCode in de folder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14553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3.  Voeg 1 nieuwe pagina toe (/about, /services of /contact)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43814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4.  Voeg minimaal 2 componenten toe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730752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5.  Voeg link op homepage naar de nieuwe pagina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402336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6.  Commit + push naar GitHub (minimaal 2x)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31596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7.  Check Vercel: live deploy bekijken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4846320"/>
            <a:ext cx="8046720" cy="12801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49377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Vuistregel - een prompt per taak.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53035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EF476F"/>
                </a:solidFill>
                <a:latin typeface="Calibri"/>
              </a:rPr>
              <a:t>Niet: 'Maak compleet about + contact + services pagina'.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56235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16A34A"/>
                </a:solidFill>
                <a:latin typeface="Calibri"/>
              </a:rPr>
              <a:t>Wel: 'Voeg /about pagina toe' -&gt; check -&gt; 'Voeg hero sectie' -&gt; check.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62636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555555"/>
                </a:solidFill>
                <a:latin typeface="Calibri"/>
              </a:rPr>
              <a:t>Resultaat: live deploy URL in Teams delen.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Huiswerk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Voor Les 3 (Cursor)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9202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19659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1. Nieuw Next.js project from scratch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23317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npx create-next-app@latest - bouw met OpenCode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8346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28803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2. Minimaal 3 componenten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32461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Met OpenCode bouwen, niet via v0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7490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7947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3. Push naar GitHub + deploy naar Vercel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8680" y="41605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Nieuw project - nieuwe repo + Vercel import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466344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8680" y="4709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4. Inleveren via Teams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8680" y="50749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Vercel URL + GitHub URL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5669280"/>
            <a:ext cx="8046720" cy="5943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5669280"/>
            <a:ext cx="7863840" cy="5943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Tip: gebruik /init om een AGENTS.md te genereren voor het nieuwe project.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Volgende 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 3 - Cursor Basics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Van CLI naar volledige IDE: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28600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Cursor - VS Code fork met AI overal verweven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257860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Chat (Cmd+L) / Inline Edit (Cmd+K) / Composer (Cmd+I) / Tab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287121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@-mentions voor context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16382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.cursorrules - project-conventies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3456432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Debug-flow met AI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4023360"/>
            <a:ext cx="8046720" cy="9144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41148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Voorbereiden: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45262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Download Cursor van cursor.com - student plan = gratis Pro.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521208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1">
                <a:solidFill>
                  <a:srgbClr val="EF476F"/>
                </a:solidFill>
                <a:latin typeface="Calibri"/>
              </a:rPr>
              <a:t>Vragen?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58521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0">
                <a:solidFill>
                  <a:srgbClr val="555555"/>
                </a:solidFill>
                <a:latin typeface="Calibri"/>
              </a:rPr>
              <a:t>Tot volgende week!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Terugblik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 1 - wat hebben we?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20116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staat 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Werkende site op Vercel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624328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Code in GitHub repo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9169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Ervaring met v0.dev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209544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Eerste prompt engineering reflex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663440" y="1828800"/>
            <a:ext cx="3931920" cy="201168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8463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Wat ontbreekt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46320" y="23317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Veel copy/paste naar v0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46320" y="2624328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Geen lokale development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46320" y="29169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Beperkte controle over code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6320" y="3209544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AI buiten je IDE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114800"/>
            <a:ext cx="8046720" cy="13716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206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Vandaag: AI naast je code, in je terminal.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6177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Coding agent = chat-AI die direct je files bewerkt en commands runt.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50292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Tool: OpenCode - open-source, multi-model, gratis.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Vandaag - 180 minuten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92024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Welkom + terugblik Les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92024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Intro OpenCode + coding agents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233172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74320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Setup + installatie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0" y="274320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02920" y="3154680"/>
            <a:ext cx="8138160" cy="3657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315468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LIVE DEMO 1 - Plan vs Build mode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0" y="315468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3566160"/>
            <a:ext cx="8138160" cy="3657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356616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LIVE DEMO 2 - Multi-file feature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0" y="356616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3977640"/>
            <a:ext cx="8138160" cy="3657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397764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Pauze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0" y="397764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438912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Git + Vercel workflow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0" y="438912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" y="480060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Lesopdracht: bouw + deploy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0" y="480060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85 min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" y="521208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Resultaten + huiswerk + afsluiting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0" y="521208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Chat-AI vs Coding agent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21945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Chat-AI (ChatGPT)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3657600" cy="1645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Typ prompt -&gt; antwoord in browser.
Jij kopieert code in editor.
Jij runt commands.
Jij debugged.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663440" y="1828800"/>
            <a:ext cx="3931920" cy="21945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8463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Coding agent (OpenCode)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46320" y="2331720"/>
            <a:ext cx="3657600" cy="1645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Typ prompt -&gt; AI bewerkt files.
AI runt commands.
AI ziet errors + fixt zelf.
Jij accepteert per stap.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4297680"/>
            <a:ext cx="8046720" cy="18288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43891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Voorbeelden coding agents: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800600"/>
            <a:ext cx="27432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-  OpenCode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0" y="4800600"/>
            <a:ext cx="5486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CLI, open-source, multi-model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5120640"/>
            <a:ext cx="27432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-  Cursor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0" y="5120640"/>
            <a:ext cx="5486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IDE-integratie (Les 3)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440680"/>
            <a:ext cx="27432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-  Claude Code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00400" y="5440680"/>
            <a:ext cx="5486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CLI van Anthropic, Claude-only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Wat is OpenCode?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Open-source CLI coding agent. Geinstalleerd via npm, draait in je project-folder.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Kernfeatures:</a:t>
            </a:r>
          </a:p>
        </p:txBody>
      </p:sp>
      <p:sp>
        <p:nvSpPr>
          <p:cNvPr id="6" name="Oval 5"/>
          <p:cNvSpPr/>
          <p:nvPr/>
        </p:nvSpPr>
        <p:spPr>
          <a:xfrm>
            <a:off x="640080" y="283464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83464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" y="2807208"/>
            <a:ext cx="2560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Multi-model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40480" y="2807208"/>
            <a:ext cx="4846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OpenAI, Anthropic, Google, Ollama (local)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3218688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0080" y="3218688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3191256"/>
            <a:ext cx="2560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Tool calling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40480" y="3191256"/>
            <a:ext cx="4846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Files lezen/schrijven, terminal, tests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602736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0080" y="3602736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97280" y="3575304"/>
            <a:ext cx="2560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AGENTS.md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40480" y="3575304"/>
            <a:ext cx="4846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Markdown file = project-context</a:t>
            </a:r>
          </a:p>
        </p:txBody>
      </p:sp>
      <p:sp>
        <p:nvSpPr>
          <p:cNvPr id="18" name="Oval 17"/>
          <p:cNvSpPr/>
          <p:nvPr/>
        </p:nvSpPr>
        <p:spPr>
          <a:xfrm>
            <a:off x="640080" y="3986784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" y="3986784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97280" y="3959352"/>
            <a:ext cx="2560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Plan mode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840480" y="3959352"/>
            <a:ext cx="4846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AI plant eerst, jij keurt af/goed</a:t>
            </a:r>
          </a:p>
        </p:txBody>
      </p:sp>
      <p:sp>
        <p:nvSpPr>
          <p:cNvPr id="22" name="Oval 21"/>
          <p:cNvSpPr/>
          <p:nvPr/>
        </p:nvSpPr>
        <p:spPr>
          <a:xfrm>
            <a:off x="640080" y="4370832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40080" y="4370832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97280" y="4343400"/>
            <a:ext cx="2560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Open-source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840480" y="4343400"/>
            <a:ext cx="4846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Gratis, audit-baar, geen lock-in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OpenCode vs Cursor vs Claude Code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920240"/>
            <a:ext cx="2651760" cy="45720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920240"/>
            <a:ext cx="265176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OpenCode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" y="260604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Type: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288036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CLI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324612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Cost: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52044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Gratis*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388620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Model: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5800" y="416052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Elk model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452628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Best: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5800" y="480060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Backend, scripts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383280" y="1920240"/>
            <a:ext cx="2651760" cy="4572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383280" y="1920240"/>
            <a:ext cx="265176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Cursor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20440" y="260604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Type: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20440" y="288036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Full IDE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20440" y="324612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Cost: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20440" y="352044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$20/mnd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520440" y="388620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Model: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20440" y="416052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Cursor + own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20440" y="452628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Best: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520440" y="480060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Frontend, IDE-flow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217920" y="1920240"/>
            <a:ext cx="2651760" cy="4572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217920" y="1920240"/>
            <a:ext cx="265176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Claude Code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355080" y="260604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Type: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355080" y="288036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CLI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355080" y="324612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Cost: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355080" y="352044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$20/mnd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355080" y="388620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Model: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355080" y="416052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Alleen Claude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355080" y="452628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Best: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55080" y="480060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Diepe code-tasks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48640" y="5486400"/>
            <a:ext cx="8046720" cy="7772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31520" y="5486400"/>
            <a:ext cx="7863840" cy="7772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* OpenCode: gratis tool, je betaalt alleen voor API-credits (~$5 OpenRouter is ruim).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Setup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Installeren + eerste keer opstarten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Installeer (eenmalig):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286000"/>
            <a:ext cx="8046720" cy="5486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2395728"/>
            <a:ext cx="7772400" cy="3291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npm install -g opencode-ai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0175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API key (aanrader: OpenRouter - alle modellen, een key):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3474720"/>
            <a:ext cx="8046720" cy="9144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3584448"/>
            <a:ext cx="7772400" cy="6949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# 1. Maak account op openrouter.ai + $5 credit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2. Login in OpenCode: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opencode auth login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45720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Starten in je project: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5029200"/>
            <a:ext cx="8046720" cy="7772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85800" y="5138928"/>
            <a:ext cx="7772400" cy="5577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cd ~/projects/mijn-app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opencode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59436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Terminal opent een chat-interface. Type je vraag - AI bewerkt files direct.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Plan mode vs Build mode - ~10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920240"/>
            <a:ext cx="3931920" cy="21945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20116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Plan mode (veilig)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423160"/>
            <a:ext cx="3657600" cy="1554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AI maakt eerst een PLAN.
Welke files, welke wijzigingen,
risico's. Jij keurt goed.
Voor: refactors, onbekend gebied.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663440" y="1920240"/>
            <a:ext cx="3931920" cy="21945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846320" y="20116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Build mode (snel)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46320" y="2423160"/>
            <a:ext cx="3657600" cy="1554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AI doet direct wat je vraagt.
Diff zichtbaar per file.
Jij accepteert/weigert.
Voor: kleine taken, je weet wat je wilt.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43891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555555"/>
                </a:solidFill>
                <a:latin typeface="Calibri"/>
              </a:rPr>
              <a:t>Wissel met:  Tab  (of slash command  /plan)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4937760"/>
            <a:ext cx="8046720" cy="14630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85800" y="5047488"/>
            <a:ext cx="7772400" cy="12435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[opencode] &gt; /plan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[plan-mode] &gt; Refactor lib/auth.ts naar Supabase auth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AI: 1. Lees lib/auth.ts. 2. Vervang door @supabase/ssr.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3. Update 3 import-files. 4. Genereer types.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Akkoord? (y/n)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Multi-file feature - ~15 min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9202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Scenario: voeg een /about pagina toe in je Next.js project.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377440"/>
            <a:ext cx="8046720" cy="9144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2487168"/>
            <a:ext cx="7772400" cy="6949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[opencode] &gt; Voeg een /about pagina toe.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        Match de styling van de homepage.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474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Wat AI doet (zichtbaar per stap):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3977640"/>
            <a:ext cx="274320" cy="274320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40080" y="397764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397764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Leest app/page.tsx voor stijl-conventies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4361688"/>
            <a:ext cx="274320" cy="274320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40080" y="4361688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" y="4361688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Schrijft app/about/page.tsx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4745736"/>
            <a:ext cx="274320" cy="274320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40080" y="4745736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97280" y="4745736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Toont diff per file - jij accepteert</a:t>
            </a:r>
          </a:p>
        </p:txBody>
      </p:sp>
      <p:sp>
        <p:nvSpPr>
          <p:cNvPr id="18" name="Oval 17"/>
          <p:cNvSpPr/>
          <p:nvPr/>
        </p:nvSpPr>
        <p:spPr>
          <a:xfrm>
            <a:off x="640080" y="5129784"/>
            <a:ext cx="274320" cy="274320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" y="5129784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97280" y="5129784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Vraagt approval voor `pnpm dev` om te testen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5623560"/>
            <a:ext cx="8046720" cy="64008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31520" y="5623560"/>
            <a:ext cx="786384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Slash commands: /init (AGENTS.md), /clear (reset), /model (switch), /plan (toggle).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