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20040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200" b="1">
                <a:solidFill>
                  <a:srgbClr val="000000"/>
                </a:solidFill>
                <a:latin typeface="Calibri"/>
              </a:rPr>
              <a:t>Cursor + Vercel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38912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>
                <a:solidFill>
                  <a:srgbClr val="555555"/>
                </a:solidFill>
                <a:latin typeface="Calibri"/>
              </a:rPr>
              <a:t>Van leeg project naar preview-deploys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89204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Met AI als bouwpartner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CLI demo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vercel env add / rm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4114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3895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# Toevoegen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vercel env add OPENAI_API_KEY production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Voor alle 3 environments tegelijk: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vercel env add DATABASE_URL production preview development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Verwijderen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vercel env rm OPENAI_API_KEY production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Lijst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vercel env 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61264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0">
                <a:solidFill>
                  <a:srgbClr val="555555"/>
                </a:solidFill>
                <a:latin typeface="Calibri"/>
              </a:rPr>
              <a:t>Handig bij key-rotatie: drie commando's en klaar.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Cursor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Alles in één 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is Cursor: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VS Code-fork met AI native ingebouwd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Niet een extensie — het IS de IDE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Werkt met Claude, GPT, Gemini en lokale modellen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749039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je krijgt boven gewone VS Code: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16052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Chat met volledige codebase-context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48970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Plan-mode (eerst denken, dan doen)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81888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Build-mode (autonoom uitvoeren)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514807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Inline edit (Cmd+K)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477256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Background agents (cloud, async)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806439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Cursor Rules (per-project)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Cursor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Twee windows — Cmd+Shift+N switch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659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>
                <a:solidFill>
                  <a:srgbClr val="4361EE"/>
                </a:solidFill>
                <a:latin typeface="Calibri"/>
              </a:rPr>
              <a:t>Editor Window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(classic — VS Code-stijl)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274320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Code schrijven + reviewen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307238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Cmd+L = chat (Agent mode)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340156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Cmd+K = inline edit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373075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Cmd+P = file search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663440" y="1828800"/>
            <a:ext cx="3931920" cy="21945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846320" y="19659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>
                <a:solidFill>
                  <a:srgbClr val="EF476F"/>
                </a:solidFill>
                <a:latin typeface="Calibri"/>
              </a:rPr>
              <a:t>Agents Window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23774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(nieuw in Cursor 3)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2040" y="274320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Lijst van alle agents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92040" y="307238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Local + cloud + remote SSH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92040" y="340156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Vanuit telefoon/Slack starten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92040" y="373075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Async, isolated VMs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206240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43434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Sneltoets: Cmd+Shift+N switcht tussen beide windows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029200"/>
            <a:ext cx="8046720" cy="118872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1206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Gouden regel: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7240" y="548640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1 feature bouwen → Editor Window + Agent mode in chat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77240" y="581558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Meerdere parallel → Agents Window met Background agents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Editor Window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Je hoofdwerkplek voor code</a:t>
            </a:r>
          </a:p>
        </p:txBody>
      </p:sp>
      <p:sp>
        <p:nvSpPr>
          <p:cNvPr id="4" name="Oval 3"/>
          <p:cNvSpPr/>
          <p:nvPr/>
        </p:nvSpPr>
        <p:spPr>
          <a:xfrm>
            <a:off x="548640" y="178308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94360" y="18288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182880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Cmd+Shift+N — switcht naar Editor Window</a:t>
            </a:r>
          </a:p>
        </p:txBody>
      </p:sp>
      <p:sp>
        <p:nvSpPr>
          <p:cNvPr id="7" name="Oval 6"/>
          <p:cNvSpPr/>
          <p:nvPr/>
        </p:nvSpPr>
        <p:spPr>
          <a:xfrm>
            <a:off x="548640" y="219456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94360" y="224028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1560" y="224028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Layout: file explorer | editor | terminal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260604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94360" y="265176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1560" y="265176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Cmd+L opent chat-paneel rechts</a:t>
            </a:r>
          </a:p>
        </p:txBody>
      </p:sp>
      <p:sp>
        <p:nvSpPr>
          <p:cNvPr id="13" name="Oval 12"/>
          <p:cNvSpPr/>
          <p:nvPr/>
        </p:nvSpPr>
        <p:spPr>
          <a:xfrm>
            <a:off x="548640" y="301752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306324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1560" y="306324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Selecteer code → Cmd+K = inline edit</a:t>
            </a:r>
          </a:p>
        </p:txBody>
      </p:sp>
      <p:sp>
        <p:nvSpPr>
          <p:cNvPr id="16" name="Oval 15"/>
          <p:cNvSpPr/>
          <p:nvPr/>
        </p:nvSpPr>
        <p:spPr>
          <a:xfrm>
            <a:off x="548640" y="342900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94360" y="34747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1560" y="347472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Diff verschijnt inline in editor</a:t>
            </a:r>
          </a:p>
        </p:txBody>
      </p:sp>
      <p:sp>
        <p:nvSpPr>
          <p:cNvPr id="19" name="Oval 18"/>
          <p:cNvSpPr/>
          <p:nvPr/>
        </p:nvSpPr>
        <p:spPr>
          <a:xfrm>
            <a:off x="548640" y="384048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94360" y="38862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51560" y="388620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Tab = Accept, Esc = Reject</a:t>
            </a:r>
          </a:p>
        </p:txBody>
      </p:sp>
      <p:sp>
        <p:nvSpPr>
          <p:cNvPr id="22" name="Oval 21"/>
          <p:cNvSpPr/>
          <p:nvPr/>
        </p:nvSpPr>
        <p:spPr>
          <a:xfrm>
            <a:off x="548640" y="425196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94360" y="429768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51560" y="429768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Cmd+P = file search (zoals VS Code)</a:t>
            </a:r>
          </a:p>
        </p:txBody>
      </p:sp>
      <p:sp>
        <p:nvSpPr>
          <p:cNvPr id="25" name="Oval 24"/>
          <p:cNvSpPr/>
          <p:nvPr/>
        </p:nvSpPr>
        <p:spPr>
          <a:xfrm>
            <a:off x="548640" y="466344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94360" y="470916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51560" y="470916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Tab = accepteer AI auto-completion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48640" y="5349240"/>
            <a:ext cx="8046720" cy="7772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31520" y="5458968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Wanneer: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580644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Standaard coding-flow, file viewing, VS Code extensies (linters, debugger).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Agent mode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AI bouwt autonoom — in chat</a:t>
            </a:r>
          </a:p>
        </p:txBody>
      </p:sp>
      <p:sp>
        <p:nvSpPr>
          <p:cNvPr id="4" name="Oval 3"/>
          <p:cNvSpPr/>
          <p:nvPr/>
        </p:nvSpPr>
        <p:spPr>
          <a:xfrm>
            <a:off x="548640" y="178308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94360" y="18288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182880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In Editor Window: Cmd+L opent chat</a:t>
            </a:r>
          </a:p>
        </p:txBody>
      </p:sp>
      <p:sp>
        <p:nvSpPr>
          <p:cNvPr id="7" name="Oval 6"/>
          <p:cNvSpPr/>
          <p:nvPr/>
        </p:nvSpPr>
        <p:spPr>
          <a:xfrm>
            <a:off x="548640" y="219456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94360" y="224028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1560" y="224028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Mode-selector bovenaan → kies 'Agent'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260604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94360" y="265176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1560" y="265176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 HELE taak (niet 1 wijziging)</a:t>
            </a:r>
          </a:p>
        </p:txBody>
      </p:sp>
      <p:sp>
        <p:nvSpPr>
          <p:cNvPr id="13" name="Oval 12"/>
          <p:cNvSpPr/>
          <p:nvPr/>
        </p:nvSpPr>
        <p:spPr>
          <a:xfrm>
            <a:off x="548640" y="301752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306324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1560" y="306324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'Bouw /about pagina met team-grid in huisstijl'</a:t>
            </a:r>
          </a:p>
        </p:txBody>
      </p:sp>
      <p:sp>
        <p:nvSpPr>
          <p:cNvPr id="16" name="Oval 15"/>
          <p:cNvSpPr/>
          <p:nvPr/>
        </p:nvSpPr>
        <p:spPr>
          <a:xfrm>
            <a:off x="548640" y="342900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94360" y="34747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1560" y="347472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Enter → agent start, toont takenlijst</a:t>
            </a:r>
          </a:p>
        </p:txBody>
      </p:sp>
      <p:sp>
        <p:nvSpPr>
          <p:cNvPr id="19" name="Oval 18"/>
          <p:cNvSpPr/>
          <p:nvPr/>
        </p:nvSpPr>
        <p:spPr>
          <a:xfrm>
            <a:off x="548640" y="384048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94360" y="38862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51560" y="388620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Edit meerdere files + runt terminal + browst web</a:t>
            </a:r>
          </a:p>
        </p:txBody>
      </p:sp>
      <p:sp>
        <p:nvSpPr>
          <p:cNvPr id="22" name="Oval 21"/>
          <p:cNvSpPr/>
          <p:nvPr/>
        </p:nvSpPr>
        <p:spPr>
          <a:xfrm>
            <a:off x="548640" y="425196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94360" y="429768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51560" y="429768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GEEN limiet op tool-calls in Cursor 3</a:t>
            </a:r>
          </a:p>
        </p:txBody>
      </p:sp>
      <p:sp>
        <p:nvSpPr>
          <p:cNvPr id="25" name="Oval 24"/>
          <p:cNvSpPr/>
          <p:nvPr/>
        </p:nvSpPr>
        <p:spPr>
          <a:xfrm>
            <a:off x="548640" y="466344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94360" y="470916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51560" y="470916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Eind: 'Keep' / 'Accept all' of per file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48640" y="5349240"/>
            <a:ext cx="8046720" cy="77724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31520" y="5458968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16A34A"/>
                </a:solidFill>
                <a:latin typeface="Calibri"/>
              </a:rPr>
              <a:t>Tip: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580644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Hou je prompt specifiek. 'About-pagina met team-grid' goed. 'Mooie site' veel te open.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Background agents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Cloud VMs in Agents Window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6916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Agent aanmaken: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210312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1.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210312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Cmd+Shift+N → Agents Window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2395727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2.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2395727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Klik 'New agent' (of '+')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2688336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3.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688336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Kies environment: local / cloud / remote SSH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2980944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4.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980944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Beschrijf taak specifiek (als ticket)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3273552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5.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3273552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Klik 'Start' → Cmd+Shift+N terug naar Editor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37033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Resultaat ophalen: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7240" y="411480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1.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280" y="411480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Cmd+Shift+N terug naar Agents Window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7240" y="440740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2.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4407408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Klare agents staan op 'Done' in lijst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240" y="4700016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3.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97280" y="4700016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Klik agent → diff + commit + alle stappen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7240" y="4992624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4.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97280" y="4992624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'Open in PR' → automatische PR op GitHub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77240" y="5285232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5.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5285232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Vercel maakt preview-URL → review → merge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5715000"/>
            <a:ext cx="8046720" cy="5029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5806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Bonus: triggers vanuit telefoon / Slack / Linear ook mogelijk.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Context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@-mentions in chat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874520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onsolas"/>
              </a:rPr>
              <a:t>@file:foo.tsx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0" y="1874520"/>
            <a:ext cx="4480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specifiek bestand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212848"/>
            <a:ext cx="8046720" cy="36576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2258568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onsolas"/>
              </a:rPr>
              <a:t>@folder:components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2258568"/>
            <a:ext cx="4480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hele map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2596896"/>
            <a:ext cx="804672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2642616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onsolas"/>
              </a:rPr>
              <a:t>@code:functionName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0" y="2642616"/>
            <a:ext cx="4480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losse functie / class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2980944"/>
            <a:ext cx="8046720" cy="36576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85800" y="3026664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onsolas"/>
              </a:rPr>
              <a:t>@docs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14800" y="3026664"/>
            <a:ext cx="4480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externe documentatie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364991"/>
            <a:ext cx="804672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85800" y="3410711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onsolas"/>
              </a:rPr>
              <a:t>@web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14800" y="3410711"/>
            <a:ext cx="4480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live web-search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3749039"/>
            <a:ext cx="8046720" cy="36576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85800" y="3794759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onsolas"/>
              </a:rPr>
              <a:t>@git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14800" y="3794759"/>
            <a:ext cx="4480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git history / blame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4133087"/>
            <a:ext cx="804672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85800" y="4178807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onsolas"/>
              </a:rPr>
              <a:t>@recommended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114800" y="4178807"/>
            <a:ext cx="4480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Cursor's eigen suggestie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4846320"/>
            <a:ext cx="8046720" cy="12801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49834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Voorbeeld: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" y="539496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Refactor @file:UserCard.tsx zodat het @code:useUser uit @folder:hooks gebruikt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Cursor Rules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Per-project instructies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zijn rules: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Markdown in .cursor/rules/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Worden aan ELKE prompt toegevoegd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Per-bestand-glob mogelijk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3832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Voorbeeld .cursor/rules/general.mdc: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749039"/>
            <a:ext cx="8046720" cy="23774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3858767"/>
            <a:ext cx="7772400" cy="21579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---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description: Algemene project-conventies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alwaysApply: true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---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TypeScript strict mode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Tailwind voor styling — geen CSS modules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Server components by default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Imports met @/ alias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Geen any-types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AGENTS.md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High-level project context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1031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659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CURSOR RULES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Instructies — doe het zo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278892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Per-prompt regels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311810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Style + naming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344728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Auto-apply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663440" y="1828800"/>
            <a:ext cx="3931920" cy="210312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846320" y="19659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AGENTS.md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6320" y="23317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Documentatie — zo zit het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2040" y="278892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Tech stack + waarom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2040" y="311810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Architectuur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92040" y="344728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Hoe runnen/deployen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297680"/>
            <a:ext cx="8046720" cy="1645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4348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Mooi detail: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8463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AGENTS.md wordt ook gelezen door Claude Code en GitHub Copilot.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257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Eén bestand, meerdere AI-tools.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Cursor Tips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Power-user shortcuts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5029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47672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>
                <a:solidFill>
                  <a:srgbClr val="4361EE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1947672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Cmd+I voor Composer (multi-file)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63440" y="1828800"/>
            <a:ext cx="3931920" cy="502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800600" y="1947672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>
                <a:solidFill>
                  <a:srgbClr val="4361EE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57800" y="1947672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@-recommended laat Cursor suggesties doen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2423160"/>
            <a:ext cx="3931920" cy="50292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2542032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>
                <a:solidFill>
                  <a:srgbClr val="4361EE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43000" y="2542032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Plan + Apply per stap (niet alles in 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63440" y="2423160"/>
            <a:ext cx="3931920" cy="5029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800600" y="2542032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>
                <a:solidFill>
                  <a:srgbClr val="4361EE"/>
                </a:solidFill>
                <a:latin typeface="Calibri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57800" y="2542032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alwaysApply:false voor opt-in rules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017520"/>
            <a:ext cx="3931920" cy="5029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85800" y="3136392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>
                <a:solidFill>
                  <a:srgbClr val="4361EE"/>
                </a:solidFill>
                <a:latin typeface="Calibri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43000" y="3136392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Auto-mode: beste model per taak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663440" y="3017520"/>
            <a:ext cx="3931920" cy="502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800600" y="3136392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>
                <a:solidFill>
                  <a:srgbClr val="4361EE"/>
                </a:solidFill>
                <a:latin typeface="Calibri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57800" y="3136392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Cmd+Shift+Enter voor diff-preview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3611880"/>
            <a:ext cx="3931920" cy="50292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85800" y="3730752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>
                <a:solidFill>
                  <a:srgbClr val="4361EE"/>
                </a:solidFill>
                <a:latin typeface="Calibri"/>
              </a:rPr>
              <a:t>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43000" y="3730752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Notepads = herbruikbare snippets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5669280"/>
            <a:ext cx="8046720" cy="5486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5779008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Anti-pattern: alles in 1 gigantische chat. Hou focused.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we live gaan bouwen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npx create-next-app — vers project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15798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Git init + push naar GitHub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48716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Vercel project koppelen → eerste deploy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1635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Vercel CLI: link, env pull/add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145536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Cursor open: Plan, Build, Context, Rules, Background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74719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Feature in nieuwe branch → preview-URL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80390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Tweede feature via Background agent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120640"/>
            <a:ext cx="8046720" cy="10058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257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Werkwijze: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56235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Ik bouw klassikaal. Jullie kijken mee. Na pauze doen jullie het zelf.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Feature flow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 idee naar preview-URL</a:t>
            </a:r>
          </a:p>
        </p:txBody>
      </p:sp>
      <p:sp>
        <p:nvSpPr>
          <p:cNvPr id="4" name="Oval 3"/>
          <p:cNvSpPr/>
          <p:nvPr/>
        </p:nvSpPr>
        <p:spPr>
          <a:xfrm>
            <a:off x="548640" y="1828800"/>
            <a:ext cx="548640" cy="5486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92024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80160" y="187452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Plan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0400" y="192024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Beschrijf feature in Cursor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2606040"/>
            <a:ext cx="548640" cy="5486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69748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0160" y="265176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Branch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0" y="269748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git checkout -b feature/x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3383280"/>
            <a:ext cx="548640" cy="5486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347472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80160" y="342900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Build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0" y="347472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Apply plan, evt. inline tweaks</a:t>
            </a:r>
          </a:p>
        </p:txBody>
      </p:sp>
      <p:sp>
        <p:nvSpPr>
          <p:cNvPr id="16" name="Oval 15"/>
          <p:cNvSpPr/>
          <p:nvPr/>
        </p:nvSpPr>
        <p:spPr>
          <a:xfrm>
            <a:off x="548640" y="4160520"/>
            <a:ext cx="548640" cy="5486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425196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0160" y="420624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Commit + Push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00400" y="425196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Vercel start preview-build</a:t>
            </a:r>
          </a:p>
        </p:txBody>
      </p:sp>
      <p:sp>
        <p:nvSpPr>
          <p:cNvPr id="20" name="Oval 19"/>
          <p:cNvSpPr/>
          <p:nvPr/>
        </p:nvSpPr>
        <p:spPr>
          <a:xfrm>
            <a:off x="548640" y="4937760"/>
            <a:ext cx="548640" cy="5486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502920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80160" y="498348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Preview-URL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00400" y="502920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Test, geef feedback, itereer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5943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0">
                <a:solidFill>
                  <a:srgbClr val="555555"/>
                </a:solidFill>
                <a:latin typeface="Calibri"/>
              </a:rPr>
              <a:t>Cyclus ≈ 10 minuten per feature, inclusief AI denkwerk.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Live demo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Hero section via Plan + Build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ik live demonstreer: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git checkout -b feature/hero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Cursor Chat met Plan-toggle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Prompt: 'Plan hero met gradient, titel, 2 CTAs'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2783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Plan reviewen → Apply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557016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Cmd+K voor inline tweaks (kleuren, spacing)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886199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git add . &amp;&amp; git commit -m 'feat: hero section'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303520"/>
            <a:ext cx="8046720" cy="73152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4864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Resultaat: nieuwe hero in feature-branch, klaar voor push.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Push → preview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Vercel doet de rest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7315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5120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git push -u origin feature/hero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8346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Binnen 30–60 seconden: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29184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Vercel start preview-build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62102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Preview-URL verschijnt in dashboard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95020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(Bij open PR) Vercel-bot plakt URL als comment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937760"/>
            <a:ext cx="8046720" cy="11887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50749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Open de preview-URL: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548640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Je nieuwe hero staat live op een unieke URL,
gedeeld met iedereen die de link heeft.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Live demo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About page via Background agent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ik live demonstreer: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git checkout -b feature/about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Cursor → 'Open background agent'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Prompt: '/about page met team-grid, stijl als hero'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2783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Agent werkt in eigen tab — IK BLIJF DOORWERKEN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557016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Inline edit op een ander bestand intussen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886199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Agent klaar → review diff → apply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21538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Commit + push → tweede preview-URL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5486400"/>
            <a:ext cx="8046720" cy="7315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5669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Effect: twee features tegelijk, beide met eigen preview.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 → productie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Cyclus afsluiten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Op GitHub:</a:t>
            </a:r>
          </a:p>
        </p:txBody>
      </p:sp>
      <p:sp>
        <p:nvSpPr>
          <p:cNvPr id="5" name="Oval 4"/>
          <p:cNvSpPr/>
          <p:nvPr/>
        </p:nvSpPr>
        <p:spPr>
          <a:xfrm>
            <a:off x="822960" y="228600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23317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5880" y="2331720"/>
            <a:ext cx="6858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Beide branches → PR's openen</a:t>
            </a:r>
          </a:p>
        </p:txBody>
      </p:sp>
      <p:sp>
        <p:nvSpPr>
          <p:cNvPr id="8" name="Oval 7"/>
          <p:cNvSpPr/>
          <p:nvPr/>
        </p:nvSpPr>
        <p:spPr>
          <a:xfrm>
            <a:off x="822960" y="274320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27889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25880" y="2788920"/>
            <a:ext cx="6858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Reviewen in preview-URLs</a:t>
            </a:r>
          </a:p>
        </p:txBody>
      </p:sp>
      <p:sp>
        <p:nvSpPr>
          <p:cNvPr id="11" name="Oval 10"/>
          <p:cNvSpPr/>
          <p:nvPr/>
        </p:nvSpPr>
        <p:spPr>
          <a:xfrm>
            <a:off x="822960" y="320040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68680" y="32461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5880" y="3246120"/>
            <a:ext cx="6858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Mergen naar main</a:t>
            </a:r>
          </a:p>
        </p:txBody>
      </p:sp>
      <p:sp>
        <p:nvSpPr>
          <p:cNvPr id="14" name="Oval 13"/>
          <p:cNvSpPr/>
          <p:nvPr/>
        </p:nvSpPr>
        <p:spPr>
          <a:xfrm>
            <a:off x="822960" y="365760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37033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25880" y="3703320"/>
            <a:ext cx="6858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Vercel detecteert merge → productie-deploy</a:t>
            </a:r>
          </a:p>
        </p:txBody>
      </p:sp>
      <p:sp>
        <p:nvSpPr>
          <p:cNvPr id="17" name="Oval 16"/>
          <p:cNvSpPr/>
          <p:nvPr/>
        </p:nvSpPr>
        <p:spPr>
          <a:xfrm>
            <a:off x="822960" y="411480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68680" y="41605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25880" y="4160520"/>
            <a:ext cx="6858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Productie-URL update vanzelf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212080"/>
            <a:ext cx="8046720" cy="9144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Mentaliteit: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7607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main is altijd deploy-baar. Feature branches = experimenteerruimte.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Recap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we vandaag hebben gedaan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411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✓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8720" y="192024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npx create-next-app — vers Next.js project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331720"/>
            <a:ext cx="8046720" cy="41148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242316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✓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8720" y="242316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Git init + push naar GitHub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2834640"/>
            <a:ext cx="8046720" cy="411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2608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✓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88720" y="292608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Vercel project + eerste deploy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3337560"/>
            <a:ext cx="8046720" cy="41148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60" y="342900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✓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88720" y="342900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Vercel CLI: link, env pull, add/rm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840480"/>
            <a:ext cx="8046720" cy="411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" y="393192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✓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88720" y="393192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Cursor: Chat, Plan, Build, Inline, Rules, AGENTS.md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4343400"/>
            <a:ext cx="8046720" cy="41148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2960" y="443484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✓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88720" y="443484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Twee features in branches → twee preview-URLs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4846320"/>
            <a:ext cx="8046720" cy="411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60" y="493776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✓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88720" y="493776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PR's gemerged → productie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5852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0">
                <a:solidFill>
                  <a:srgbClr val="555555"/>
                </a:solidFill>
                <a:latin typeface="Calibri"/>
              </a:rPr>
              <a:t>Cursor + Vercel = je standaard-werkbank voor alles wat komt.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Nu jullie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Lesopdracht — bouw je eigen flow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je gaat doen (zie PDF voor details):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331720"/>
            <a:ext cx="3931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1. npx create-next-app — eigen project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63440" y="2331720"/>
            <a:ext cx="3931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2. Push naar je eigen GitHub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788920"/>
            <a:ext cx="3931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3. Vercel project + eerste deploy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63440" y="2788920"/>
            <a:ext cx="3931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4. vercel link + vercel env pull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246120"/>
            <a:ext cx="3931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5. .cursor/rules/general.mdc + AGENTS.md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63440" y="3246120"/>
            <a:ext cx="3931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6. Feature 1 — Plan + Build via Cursor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3703320"/>
            <a:ext cx="3931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7. Feature 2 — via Background agent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63440" y="3703320"/>
            <a:ext cx="3931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8. PR + merge naar productie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5120640"/>
            <a:ext cx="8046720" cy="10972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5257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delen in de chat: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7240" y="56235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Productie-URL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7240" y="59527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Tweede preview-URL + PR-URL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Volgende 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15 — RAG + Embeddings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we gaan bouwen: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PDF Q&amp;A-app from scratch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Embeddings + vector search (pgvector)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Context-injectie naar de LLM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2783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Antwoord op basis van eigen documenten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114800"/>
            <a:ext cx="8046720" cy="15544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42519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Voorbereiding: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66344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Je Next.js-app staat live op Vercel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499262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Minstens 2 PR's gemerged met preview-URLs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532180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AGENTS.md + .cursor/rules/ zijn ingevuld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60350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800" b="1">
                <a:solidFill>
                  <a:srgbClr val="4361EE"/>
                </a:solidFill>
                <a:latin typeface="Calibri"/>
              </a:rPr>
              <a:t>Tot volgende week!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Scaffold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Vers Next.js project in 30 seconden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14630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12435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npx create-next-app@latest mijn-portfolio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kies: TypeScript, Tailwind, App Router, src/ dir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cd mijn-portfolio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npm run dev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5204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je krijgt: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93192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Werkende Next.js 16 app op localhost:3000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26110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TypeScript + Tailwind preconfigured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59028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ESLint klaar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91947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.gitignore met .env.local, node_modules, .next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Git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Code online krijgen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git init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git add 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git commit -m "init"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git branch -M main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gh repo create mijn-portfolio --public --source=. --push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977639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Of handmatig: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38912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github.com → New repository → naam → empty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71830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git remote add origin &lt;url&gt;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04748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git push -u origin main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Vercel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 GitHub-repo naar live URL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Drie stappen: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8600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vercel.com/new → Import Git Repository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61518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Kies je mijn-portfolio repo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94436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Framework auto-detect: Next.js → Deploy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657600"/>
            <a:ext cx="8046720" cy="246888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3794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Wat Vercel doet: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42519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Klonet je repo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5811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Draait npm install + npm run build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491032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Deploy't naar Edge Network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523951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Geeft je een productie-URL terug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240" y="5568696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Vanaf nu: elke push → automatische deploy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URLs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krijg je gratis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74320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659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PRODUCTIE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onsolas"/>
              </a:rPr>
              <a:t>mijn-portfolio-&lt;scope&gt;
.vercel.app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33832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Trigger: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749039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push naar main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663440" y="1828800"/>
            <a:ext cx="3931920" cy="27432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846320" y="19659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PREVIEW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46320" y="237744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onsolas"/>
              </a:rPr>
              <a:t>...-git-&lt;branch&gt;-&lt;scope&gt;
.vercel.app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6320" y="33832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Trigger: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3749039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push naar elke andere branch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846320"/>
            <a:ext cx="8046720" cy="12801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49834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Voordeel preview-URLs: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7240" y="53949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Iedereen kan klikken zonder lokale setup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57241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Vercel-bot post URL automatisch in Pull Request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Env Vars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Geheimen veilig op productie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Drie environments: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41148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359152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Production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0400" y="2359152"/>
            <a:ext cx="5029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deploys vanaf main branch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743200"/>
            <a:ext cx="8046720" cy="411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816352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Preview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0" y="2816352"/>
            <a:ext cx="5029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alle andere branches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3200400"/>
            <a:ext cx="8046720" cy="4114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3273552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Development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0" y="3273552"/>
            <a:ext cx="5029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vercel dev lokaal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206240"/>
            <a:ext cx="8046720" cy="19202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43434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NEXT_PUBLIC_ prefix: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7240" y="47548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MET prefix → in browser-bundle (publiek zichtbaar)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50840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ZONDER prefix → server-only (echt geheim)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7240" y="54132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Twijfel? Geen prefix.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Vercel CLI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Sneller dan klikken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de CLI je geeft: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8600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vercel link — koppel lokale folder aan project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61518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vercel env pull — productie env vars → .env.local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94436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vercel env add / rm — vars beheren zonder dashboard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7355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vercel logs — bekijk runtime logs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602736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vercel --prod — handmatige productie-deploy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572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Installeren: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983480"/>
            <a:ext cx="8046720" cy="914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85800" y="5093208"/>
            <a:ext cx="7772400" cy="694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npm i -g vercel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vercel login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CLI demo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vercel link + env pull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3200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980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cd mijn-portfolio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vercel link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→ kiest scope (org/team) + project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→ maakt .vercel/project.json aan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vercel env pull .env.local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→ trekt ALLE env vars uit gekoppelde environment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→ schrijft naar .env.local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5212080"/>
            <a:ext cx="8046720" cy="91440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Voordeel: env vars niet handmatig kopiëren.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5715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Tip: --environment=preview voor preview-specifieke vars.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