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400" b="1">
                <a:solidFill>
                  <a:srgbClr val="000000"/>
                </a:solidFill>
                <a:latin typeface="Calibri"/>
              </a:rPr>
              <a:t>Supabase Auth + RLS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>
                <a:solidFill>
                  <a:srgbClr val="555555"/>
                </a:solidFill>
                <a:latin typeface="Calibri"/>
              </a:rPr>
              <a:t>Multi-user apps met per-user data isolation — productie ready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12064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(de laatste les)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Middleware + protected routes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20116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17922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middleware.ts (root)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type NextRequest } from "next/server";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updateSession } from "@/utils/supabase/middleware";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async function middleware(request: NextRequest)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await updateSession(request);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const config =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matcher: ["/((?!_next/static|_next/image|favicon.ico).*)"],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931920"/>
            <a:ext cx="8046720" cy="21031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4041648"/>
            <a:ext cx="7772400" cy="18836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app/page.tsx — Server Component check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createClient } from "@/utils/supabase/server";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redirect } from "next/navigation";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Home()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supabase = await createClient();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{ data: { user } } = await supabase.auth.getUser();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(!user) redirect("/login");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&lt;div&gt;Welcome {user.email}&lt;/div&gt;;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Test: niet ingelogd → /login. Ingelogd → home.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400" b="0">
                <a:solidFill>
                  <a:srgbClr val="EF476F"/>
                </a:solidFill>
                <a:latin typeface="Calibri"/>
              </a:rPr>
              <a:t>(laatste pauze van de cyclus)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RLS policies multi-user — ~30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table tasks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user_id uuid not null references auth.users(id) default auth.uid(),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text text not null, done boolean default false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alter table tasks enable row level security;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"select own" on tasks for select using (auth.uid() = user_id);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"insert own" on tasks for insert with check (auth.uid() = user_id);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"update own" on tasks for update using (auth.uid() = user_id);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"delete own" on tasks for delete using (auth.uid() = user_id);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029200"/>
            <a:ext cx="8046720" cy="11887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Demo: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48640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Add task — werkt voor mij, niet zichtbaar voor ander account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571500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Tweede browser/incognito met ander account — andere data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594360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Probeer alle tasks ophalen — RLS stopt het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Social login (GitHub) — ~15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GitHub OAuth App aanmaken (Settings → Developer settings)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37744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3774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37744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Callback URL: https://[project].supabase.co/auth/v1/callback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78892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78892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78892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Supabase Dashboard → Auth → Providers → GitHub → enable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20040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20040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20040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Plak Client ID + Client Secret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61188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61188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61188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Login button: signInWithOAuth({ provider: 'github' })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02336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02336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02336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Test: klik → GitHub → authorize → ingelogd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434840"/>
            <a:ext cx="274320" cy="27432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434840"/>
            <a:ext cx="27432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434840"/>
            <a:ext cx="7498079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Database: zelfde RLS werkt — GitHub user heeft eigen auth.uid()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Eindopdracht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Hoe combineer je alles?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Checklist: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Next.js + TypeScript + Tailwind (Les 1-10)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Supabase Postgres + Auth + RLS (Les 10, 18)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Vercel AI SDK met Tool Calling of Agent (Les 11-13)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RAG (Les 14, optioneel)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Cursor + GitHub + Vercel deploy (Les 15)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Externe API met patterns uit Les 17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8862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Deployed met productie URL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Ideale eindopdracht: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463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Multi-user app waar elke user eigen data heeft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1206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feature met tool calling of agent (kern, geen afterthought)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949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Minstens 1 externe API integratie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669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Tijd: ~40-60 uur thuis, verspreid over 4-6 weken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Bedankt en succes!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we samen gedaan hebben: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24028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18 lessen, ~54 uur klassikaal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496312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Van localhost naar productie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2752344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Van simple fetch naar agents + RAG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008376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Van mock-data naar multi-user productie-apps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3832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Wat je nu zelfstandig kunt: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79476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app van scratch naar productie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050792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+ tool calling + agents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306824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Externe APIs met OAuth + webhooks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562856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Multi-user apps met auth + RLS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818888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Code reviews + CI/CD pipelines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5120640"/>
            <a:ext cx="7863840" cy="10058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800" b="1">
                <a:solidFill>
                  <a:srgbClr val="4361EE"/>
                </a:solidFill>
                <a:latin typeface="Calibri"/>
              </a:rPr>
              <a:t>Bedankt voor jullie inzet. Veel succes met de eindopdracht.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6263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18 lessen — waar staan we?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1-10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03120" y="182880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Foundations: Next.js, Supabase basics, Tailwind, Shadcn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19456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19456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03120" y="219456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SDK basics + Polderfest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256032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5603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03120" y="256032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Tool Calling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92608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2926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03120" y="292608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329184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329184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03120" y="329184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365760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36576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03120" y="365760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Cursor + Vercel deploy + CI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02336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402336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103120" y="402336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MCP servers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389120"/>
            <a:ext cx="137160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43891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03120" y="438912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Externe APIs in diepte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548640" y="4754880"/>
            <a:ext cx="1371600" cy="292608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48640" y="47548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Les 18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03120" y="4754880"/>
            <a:ext cx="6400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Vandaag: Supabase Auth + RLS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548640" y="5166360"/>
            <a:ext cx="8046720" cy="8229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731520" y="516636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Vandaag: alles wat je hebt geleerd, multi-user maken. Klaar voor eindopdracht.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874519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Terugblik + waarom auth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874519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21991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Supabase Auth basics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221991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569463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RLS — wat en waarom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569463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916935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Session in Next.js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916935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264407"/>
            <a:ext cx="8138160" cy="310896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264407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Auth + magic link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264407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611879"/>
            <a:ext cx="8138160" cy="310896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611879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Middleware + protected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611879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959351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959351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306823"/>
            <a:ext cx="8138160" cy="310896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306823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RLS policies multi-user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306823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4654295"/>
            <a:ext cx="8138160" cy="310896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654295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4 — Social login (GitHub)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654295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001767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Eindopdracht recap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001767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349239"/>
            <a:ext cx="68580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Vragen + afsluiting cyclus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349239"/>
            <a:ext cx="1371600" cy="310896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Waarom auth + multi-user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Wat je niet kunt zonder auth: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Per-user data (mijn tasks, jouw tasks)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06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Privacy (alleen jij ziet je data)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Audit trail (wie deed wat wanneer)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461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Subscriptions (wie betaalde, wie niet)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749039"/>
            <a:ext cx="3840480" cy="5486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3749039"/>
            <a:ext cx="365760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Auth = 'wie ben jij?'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3749039"/>
            <a:ext cx="4023360" cy="5486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3749039"/>
            <a:ext cx="384048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Authz = 'wat mag jij?'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57200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In Supabase: Auth + RLS doen beide.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Geïntegreerd, simpel, productie-ready.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44068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EF476F"/>
                </a:solidFill>
                <a:latin typeface="Calibri"/>
              </a:rPr>
              <a:t>Voor je eindopdracht: must have als app meerdere users heeft.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Supabase Auth — drie methoden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286000" cy="6400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2860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Email + password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17520" y="1828800"/>
            <a:ext cx="54864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Klassiek. Signup met email + wachtwoord.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606040"/>
            <a:ext cx="2286000" cy="6400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606040"/>
            <a:ext cx="22860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Magic link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7520" y="2606040"/>
            <a:ext cx="54864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Passwordless. Link in mail → klik → ingelogd.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383280"/>
            <a:ext cx="228600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3383280"/>
            <a:ext cx="22860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Social (OAuth)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17520" y="3383280"/>
            <a:ext cx="54864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Login met Google, GitHub, Discord, etc.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4297680"/>
            <a:ext cx="8046720" cy="6400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429768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Voor demo: magic link. Snel, geen wachtwoord-hassle, productie-grade.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5120640"/>
            <a:ext cx="8046720" cy="1097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85800" y="5230368"/>
            <a:ext cx="7772400" cy="877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supabase.auth.signInWithOtp({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email: "user@example.com",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RLS — Row Level Security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Zonder RLS: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384048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2350008"/>
            <a:ext cx="356616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SELECT * FROM tasks;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-- Returns ALL tasks of ALL users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-- → disaster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0" y="1828800"/>
            <a:ext cx="40233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Met RLS: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0" y="2240280"/>
            <a:ext cx="4023360" cy="822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09160" y="2350008"/>
            <a:ext cx="3749040" cy="603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SELECT * FROM tasks WHERE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user_id = auth.uid();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-- Returns alleen JOUW tasks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291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RLS = filter dat Postgres ALTIJD toepast op queries, ongeacht waar query vandaan komt.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794760"/>
            <a:ext cx="804672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3904488"/>
            <a:ext cx="7772400" cy="21579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alter table tasks enable row level security;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"users see own tasks" on tasks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for select using (auth.uid() = user_id);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policy "users insert own tasks" on tasks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for insert with check (auth.uid() = user_id);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62636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auth.uid() — Supabase helper, geeft user UUID of NULL.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Session in Next.js App Router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502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83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pnpm add @supabase/supabase-js @supabase/ssr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514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Vier files: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3017520"/>
            <a:ext cx="3657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3017520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88720" y="2990088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utils/supabase/client.ts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0560" y="2990088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Client Components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40080" y="3401568"/>
            <a:ext cx="3657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3401568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8720" y="3374136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utils/supabase/server.ts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0560" y="3374136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Server Components + actions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3785616"/>
            <a:ext cx="3657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3785616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8720" y="3758184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utils/supabase/middleware.ts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80560" y="3758184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refresh sessie elke request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" y="4169664"/>
            <a:ext cx="36576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4169664"/>
            <a:ext cx="36576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88720" y="4142232"/>
            <a:ext cx="32004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middleware.ts (root)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80560" y="4142232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gebruikt #3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Supabase heeft een template voor deze setup.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Kopiëren werkt. Snappen waarom is bonus.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760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Waarom: cookies sync browser ↔ server, sessies verlopen, refresh nodig.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Multi-user Tasks app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Doel: simpele tasks-app, ieder z'n eigen lijst, geen vermenging.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Features: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9748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/login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2697480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magic link form + GitHub button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990088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/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4800" y="2990088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task list (alleen ingelogd)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282696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Add/complete/delete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328269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RLS bepaalt scope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3575304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/logout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14800" y="3575304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logout button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Schema: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43484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85800" y="454456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table tasks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user_id uuid not null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references auth.users(id) default auth.uid(),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text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done boolean default false,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created_at timestamp default now()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Auth setup + magic link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+ add @supabase/ssr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39572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39572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14016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Auth → Email → enable Magic Links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871216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871216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889504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utils/supabase/server.ts + client.ts (template)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346704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346704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364992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app/login/page.tsx — magic link form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822192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822192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8404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app/auth/callback/route.ts — exchange code voor sessie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2976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2976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3159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Test: email → mail komt → klik → ingelogd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484632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Magic link = passwordless login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731520" y="5303520"/>
            <a:ext cx="768096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68680" y="5413248"/>
            <a:ext cx="7406640" cy="5577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await supabase.auth.signInWithOtp({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email, options: { emailRedirectTo: `${origin}/auth/callback`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