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AI als pair-programmer in de terminal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Installeren + eerste keer opstarten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Installeer (eenmalig):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86000"/>
            <a:ext cx="8046720" cy="5486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95728"/>
            <a:ext cx="77724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npm install -g opencode-ai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30175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API key (aanrader: OpenRouter - alle modellen, een key):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474720"/>
            <a:ext cx="8046720" cy="914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584448"/>
            <a:ext cx="7772400" cy="694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1. Maak account op openrouter.ai + $5 credit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2. Login in OpenCode: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opencode auth login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Starten in je project: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02920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5138928"/>
            <a:ext cx="777240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cd ~/projects/mijn-app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opencode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5943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Terminal opent een chat-interface. Type je vraag - AI bewerkt files direct.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Scroll-storytelling landing page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Project: Polderwave — AI infrastructure for builders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468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we bouwen: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260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Smooth scroll over de hele pagina (Lenis)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552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Hero met grote naam die op scroll subtiel parallax-beweegt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5844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Features sectie met 4 cards — staggered fade-in (GSAP ScrollTrigger)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136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Sticky horizontal scroll-sectie met 4 storytelling panels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24281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Parallax-blobs — drie kleurrijke achtergrond-cirkels op verschillende snelheid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5720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Micro-interacties: hover-scale op cards, sticky CTA met color transition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4864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Vijf prompts. Vijf upgrades. Geen handmatige code geschreven.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897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Lenis voor smooth scroll. GSAP voor animaties. Tailwind voor styling.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LIVE DEMO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Flow — slide blijft op scherm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737360"/>
            <a:ext cx="109728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73736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3080" y="173736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Starter uitpakken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34840" y="173736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unzip + npm install + npm run dev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286000"/>
            <a:ext cx="109728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28600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83080" y="228600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OpenCode openen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34840" y="228600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Desktop App → Open Folder → Kimi K2.5 Free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2834640"/>
            <a:ext cx="109728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283464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83080" y="283464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PROMPT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4840" y="283464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Smooth scroll + Hero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383280"/>
            <a:ext cx="109728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338328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83080" y="338328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PROMPT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34840" y="338328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Features sectie + staggered reveals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931920"/>
            <a:ext cx="109728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393192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3080" y="393192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PROMPT 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34840" y="393192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Sticky horizontal storytelling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48640" y="4480560"/>
            <a:ext cx="109728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48640" y="448056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83080" y="448056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PROMPT 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34840" y="448056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Parallax-blobs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48640" y="5029200"/>
            <a:ext cx="109728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48640" y="502920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7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83080" y="502920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PROMPT 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34840" y="502920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Micro-interactions (hover, CTA)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48640" y="5577840"/>
            <a:ext cx="1097280" cy="4572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48640" y="5577840"/>
            <a:ext cx="109728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STAP 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783080" y="5577840"/>
            <a:ext cx="256032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Deploy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34840" y="5577840"/>
            <a:ext cx="41148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git push → Vercel auto-deploy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LIVE DEMO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De 5 prompts — copy-paste vriendelijk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737360"/>
            <a:ext cx="731520" cy="7772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737360"/>
            <a:ext cx="73152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17830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Smooth scroll + Hero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2148840"/>
            <a:ext cx="713232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lenis + gsap installeren, POLDERWAVE hero in extreem groot serif font, LenisProvider client component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651760"/>
            <a:ext cx="731520" cy="7772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651760"/>
            <a:ext cx="73152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6974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Features sectie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063240"/>
            <a:ext cx="713232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4 cards in grid, staggered fade-in op scroll via GSAP ScrollTrigger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566160"/>
            <a:ext cx="731520" cy="7772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73152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6118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Sticky horizontal scroll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3977640"/>
            <a:ext cx="713232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4 panels horizontaal op scroll, ScrollTrigger pin + horizontal translate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480560"/>
            <a:ext cx="731520" cy="7772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480560"/>
            <a:ext cx="73152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5262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Parallax-blobs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892040"/>
            <a:ext cx="713232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3 gekleurde blobs op fixed achtergrond, mix-blend-screen, verschillende y-translate-snelheden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394960"/>
            <a:ext cx="731520" cy="7772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5394960"/>
            <a:ext cx="73152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54406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Micro-interactions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5806440"/>
            <a:ext cx="713232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sticky CTA met hover-scale + color transition, hover-pop op cards, subtle parallax op hero-titel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LIVE DEMO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Tijdens de demo — wat te benoemen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92608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27432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Plan eerst → Tab → Build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1828800"/>
            <a:ext cx="49377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Veilige flow: zien wat er gaat gebeuren voor accepteren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423160"/>
            <a:ext cx="292608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2423160"/>
            <a:ext cx="27432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Refresh na elke prompt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7600" y="2423160"/>
            <a:ext cx="49377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Het magische moment is wanneer studenten de pagina zien groeien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017520"/>
            <a:ext cx="292608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017520"/>
            <a:ext cx="27432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Eén prompt = één commit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7600" y="3017520"/>
            <a:ext cx="49377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Goede git-hygiëne én duidelijke history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611880"/>
            <a:ext cx="292608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611880"/>
            <a:ext cx="27432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Bij build-error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0" y="3611880"/>
            <a:ext cx="49377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Plak de error in OpenCode, vraag om fix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06240"/>
            <a:ext cx="292608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06240"/>
            <a:ext cx="27432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Bij schokkerige animatie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0" y="4206240"/>
            <a:ext cx="49377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"Maak smoother met ease-out 1.2s"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4800600"/>
            <a:ext cx="292608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800600"/>
            <a:ext cx="27432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Bij mobile-layout breekt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600" y="4800600"/>
            <a:ext cx="49377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"Fix de mobile layout voor de features sectie"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Workflow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Online zetten — from scratch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4023360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Calibri"/>
              </a:rPr>
              <a:t>GIT INIT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334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lokaal repo + 1e commit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54879" y="1828800"/>
            <a:ext cx="4023360" cy="10972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59" y="192024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7759" y="233172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Calibri"/>
              </a:rPr>
              <a:t>GITHUB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37759" y="26334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nieuwe lege repository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108960"/>
            <a:ext cx="4023360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20040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6118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Calibri"/>
              </a:rPr>
              <a:t>REMOTE + PUSH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391363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remote add + push origin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754879" y="3108960"/>
            <a:ext cx="4023360" cy="10972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37759" y="320040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7759" y="36118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Calibri"/>
              </a:rPr>
              <a:t>VERCEL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7759" y="391363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nieuw project + import + deploy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389120"/>
            <a:ext cx="8046720" cy="2103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5800" y="4498848"/>
            <a:ext cx="7772400" cy="1883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Stap 1 — lokaal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init &amp;&amp; git add . &amp;&amp; git commit -m "Initial Polderwave"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branch -M main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Stap 3 — na GitHub repo aanmaken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remote add origin https://github.com/JOUW/polderwave.git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git push -u origin main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Stap 4 — vercel.com → Add New → Import → Deploy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# Daarna: git push  =  automatische re-deploy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Workflow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preview deployments per branch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Elke branch = eigen URL: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2377440"/>
            <a:ext cx="2011680" cy="38404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2377440"/>
            <a:ext cx="201168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onsolas"/>
              </a:rPr>
              <a:t>main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0" y="2377440"/>
            <a:ext cx="45720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polderwave.vercel.app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6640" y="2377440"/>
            <a:ext cx="109728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productie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2880360"/>
            <a:ext cx="2011680" cy="384048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2880360"/>
            <a:ext cx="201168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onsolas"/>
              </a:rPr>
              <a:t>feature/extra-blob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43200" y="2880360"/>
            <a:ext cx="45720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polderwave-git-feature-extra-blob.vercel.app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06640" y="2880360"/>
            <a:ext cx="109728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preview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3383280"/>
            <a:ext cx="2011680" cy="384048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383280"/>
            <a:ext cx="201168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onsolas"/>
              </a:rPr>
              <a:t>chore/typo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43200" y="3383280"/>
            <a:ext cx="45720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onsolas"/>
              </a:rPr>
              <a:t>polderwave-git-chore-typo.vercel.app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06640" y="3383280"/>
            <a:ext cx="109728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preview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420624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Waarom handig: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7091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Test wijzigingen zonder productie te raken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0017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Deel preview-link met klant/team voor feedback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529437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Automatisch — geen configuratie nodig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58698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Stack: één PR per feature, één preview-URL per PR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HANDS-ON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Bouw je eigen scroll-landing page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Stappen: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 Unzip opencode-ui-starter.zip uit lesbestanden → npm install → npm run dev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9806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2.  Open OpenCode Desktop App → Open Folder → Kimi K2.5 Free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27248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3.  Bouw minimaal 3 van de 5 demo-prompts na (of eigen variant)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56432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4.  Eén prompt per taak — refresh browser tussen elke prompt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85616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5.  Commit + push naar GitHub na elke feature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114800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6.  Check Vercel: live deploy bekijken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443984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7.  Maak optioneel een feature-branch voor preview-URL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93776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Vuistregel — één prompt per taak.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3949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Niet: 'Maak een complete landing page met alles'.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715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16A34A"/>
                </a:solidFill>
                <a:latin typeface="Calibri"/>
              </a:rPr>
              <a:t>Wel: 'Voeg hero toe' → check → 'Voeg features grid toe' → check → ...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3550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555555"/>
                </a:solidFill>
                <a:latin typeface="Calibri"/>
              </a:rPr>
              <a:t>Resultaat: live deploy URL + GitHub URL in Teams delen.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Samenvatting + Huiswerk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945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Het CLI-landschap: Claude Code, Codex, 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8716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Plan vs Build mode + @explore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7977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Live demo: scroll-storytelling met Lenis + GSAP (5 prompts)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7238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git push → Vercel auto-deploy + preview per branch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3611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Huiswerk: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77639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 Bouw eigen scroll-landing page (eigen merknaam, eigen kleurpalet)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306823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2.  Minimaal 3 van de 5 demo-features in je eigen versie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636007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3.  Bonus: voeg één eigen animatie toe (dark mode, cursor-trail, etc.)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965191"/>
            <a:ext cx="77724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4.  Inleveren via Teams: Vercel URL + GitHub URL + korte beschrijving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54864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Tip: deploy meermaals tijdens het bouwen.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897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Elke feature = git commit + push = Vercel auto-deploy. Zie progressie live.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Volgende 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 3 - Cursor Basics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 CLI naar volledige IDE: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Cursor - VS Code fork met AI overal verweven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57860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Chat (Cmd+L) / Inline Edit (Cmd+K) / Composer (Cmd+I) / Tab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87121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@-mentions voor context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16382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.cursorrules - project-conventies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45643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-  Debug-flow met AI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02336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Voorbereiden: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526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Download Cursor van cursor.com - student plan = gratis Pro.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52120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555555"/>
                </a:solidFill>
                <a:latin typeface="Calibri"/>
              </a:rPr>
              <a:t>Tot volgende week!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Intro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Een nieuwe manier van werken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1031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Wat we niet meer doen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Browser-AI tools (v0.dev, chat-UIs)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6090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Copy/paste tussen browser + editor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9008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AI buiten je echte project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3192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-  Eén chat, geen zicht op je code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663440" y="1828800"/>
            <a:ext cx="3931920" cy="21031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Wat we vandaag doen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Lokaal werken in echt project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66090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AI direct in je editor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99008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Lokale dev-server toont meteen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33192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  Plan → Build → Accept per file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Browser-AI blijft nuttig voor snelle UI-experimenten.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09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Voor echt bouwen: lokaal + AI-pair in je terminal.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074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Tool: OpenCode — open-source, multi-model, gratis.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10312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Welkom + nieuwe manier van werken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0604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AI-CLI landschap: Claude Code, Codex, 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10896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Introductie OpenCode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2920" y="3611880"/>
            <a:ext cx="8138160" cy="4572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361188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LIVE DEMO — scroll-storytelling landing page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11480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Online zetten: git init → GitHub → Vercel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4617720"/>
            <a:ext cx="8138160" cy="4572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461772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Pauze 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512064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Hands-on opdracht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623560"/>
            <a:ext cx="76809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Resultaten + afsluiting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dingen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2011680"/>
            <a:ext cx="914400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914400" cy="10972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40" y="210312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AI-coding-CLI landschap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40" y="260604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Claude Code vs Codex vs OpenCode — verschillen + wanneer kies je welke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383280"/>
            <a:ext cx="914400" cy="10972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3383280"/>
            <a:ext cx="914400" cy="10972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1640" y="347472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LIVE bouwen: scroll-storytelling landingpage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91640" y="397764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Vanuit een starter-zip — Lenis, GSAP, parallax, micro-animaties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754880"/>
            <a:ext cx="914400" cy="10972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4754880"/>
            <a:ext cx="914400" cy="10972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46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91640" y="484632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Online zetten — from scratch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1640" y="5349240"/>
            <a:ext cx="68580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git init → nieuwe GitHub repo → nieuw Vercel project → live URL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630936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630936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Aan het einde: jouw eigen live URL, gepubliceerd via je eigen repo + Vercel project.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spelers — Claude Code, Codex, OpenCode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60604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Claude 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555555"/>
                </a:solidFill>
                <a:latin typeface="Calibri"/>
              </a:rPr>
              <a:t>Anthropic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834640"/>
            <a:ext cx="260604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Safety-first, vraagt approval,
beste raw capability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91840" y="1828800"/>
            <a:ext cx="260604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2918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Codex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918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555555"/>
                </a:solidFill>
                <a:latin typeface="Calibri"/>
              </a:rPr>
              <a:t>OpenAI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91840" y="2834640"/>
            <a:ext cx="260604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Autonoom, token-efficient,
minder safety-rails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35040" y="1828800"/>
            <a:ext cx="2606040" cy="4572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0350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Calibri"/>
              </a:rPr>
              <a:t>OpenCode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350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555555"/>
                </a:solidFill>
                <a:latin typeface="Calibri"/>
              </a:rPr>
              <a:t>Open-source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35040" y="2834640"/>
            <a:ext cx="2606040" cy="1645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BYO-model, mooiste TUI,
MIT-licensed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937760"/>
            <a:ext cx="8046720" cy="50292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93776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Allemaal terminal-based agents. Geen IDE nodig. Schrijven direct in je bestanden.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557784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562356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Verschillen: filosofie, prijsmodel, model-keuze, autonomie.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64008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0">
                <a:solidFill>
                  <a:srgbClr val="555555"/>
                </a:solidFill>
                <a:latin typeface="Calibri"/>
              </a:rPr>
              <a:t>Bron: NeuralNine — Claude Code VS Codex VS OpenCode (2026)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Vergelijking op 7 assen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78308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555555"/>
                </a:solidFill>
                <a:latin typeface="Calibri"/>
              </a:rPr>
              <a:t>As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80360" y="1783080"/>
            <a:ext cx="1920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Claude 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46320" y="1783080"/>
            <a:ext cx="1920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Codex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2280" y="1783080"/>
            <a:ext cx="19202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16A34A"/>
                </a:solidFill>
                <a:latin typeface="Calibri"/>
              </a:rPr>
              <a:t>OpenCode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167128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Safety / approval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0360" y="2167128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WINNAAR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6320" y="2167128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autonoom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12280" y="2167128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config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2496312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TUI / aesthetics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80360" y="2496312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496312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ok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12280" y="2496312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WINNAAR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2825496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Model-flexibiliteit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80360" y="2825496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Anthropic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2825496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OpenAI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12280" y="2825496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WINNAAR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154680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Undo / rewind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154680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WINNAAR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46320" y="3154680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geen undo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12280" y="3154680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rewind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3483864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Token-efficiency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80360" y="3483864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veel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46320" y="3483864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WINNAAR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12280" y="3483864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varieert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3813048"/>
            <a:ext cx="22860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Open-source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80360" y="3813048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nee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46320" y="3813048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nee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2280" y="3813048"/>
            <a:ext cx="192024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EF476F"/>
                </a:solidFill>
                <a:latin typeface="Calibri"/>
              </a:rPr>
              <a:t>WINNAAR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48640" y="530352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31520" y="5394960"/>
            <a:ext cx="78638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Praktijk-benchmark uit de video: bouw een Sudoku-game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5760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Claude Code, Codex en OpenCode-met-GPT — vergelijkbare kwaliteit.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61264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OpenCode op gratis open-source modellen (Kimi K2.5, DeepSeek) — duidelijk minder.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Waarom OpenCode in deze cursus?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097280" cy="5486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09728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1828800"/>
            <a:ext cx="67665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Gratis te beginnen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2148840"/>
            <a:ext cx="6766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Kimi K2.5 Free of lokaal Ollama. Geen creditcard.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606040"/>
            <a:ext cx="1097280" cy="5486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606040"/>
            <a:ext cx="109728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2606040"/>
            <a:ext cx="67665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Open-source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2926080"/>
            <a:ext cx="6766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Volledig MIT. Je kunt zien hoe deze tools werken.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383280"/>
            <a:ext cx="1097280" cy="5486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383280"/>
            <a:ext cx="109728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28800" y="3383280"/>
            <a:ext cx="67665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BYO-model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28800" y="3703320"/>
            <a:ext cx="6766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Later switchen naar Claude/GPT? 30 seconden werk.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160520"/>
            <a:ext cx="1097280" cy="5486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160520"/>
            <a:ext cx="109728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28800" y="4160520"/>
            <a:ext cx="67665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Beste TUI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28800" y="4480560"/>
            <a:ext cx="67665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Onderdeel van een goede flow is een interface die niet stoort.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212080"/>
            <a:ext cx="8046720" cy="12801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303520"/>
            <a:ext cx="786384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EF476F"/>
                </a:solidFill>
                <a:latin typeface="Calibri"/>
              </a:rPr>
              <a:t>Eindconclusie NeuralNine: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"OpenCode is filosofisch mijn favoriet. Voor zwaar engineering-werk: Claude Code met Opus."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60350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Voor jullie: start met OpenCode + Kimi. Upgrade wanneer een werkgever betaalt.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OpenCode?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Open-source CLI coding agent. Geinstalleerd via npm, draait in je project-folder.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3317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Kernfeatures:</a:t>
            </a:r>
          </a:p>
        </p:txBody>
      </p:sp>
      <p:sp>
        <p:nvSpPr>
          <p:cNvPr id="6" name="Oval 5"/>
          <p:cNvSpPr/>
          <p:nvPr/>
        </p:nvSpPr>
        <p:spPr>
          <a:xfrm>
            <a:off x="640080" y="28346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8346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2807208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Multi-model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40480" y="2807208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OpenAI, Anthropic, Google, Ollama (local)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3218688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3218688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3191256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40480" y="3191256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Files lezen/schrijven, terminal, tests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602736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602736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575304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AGENTS.md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40480" y="3575304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Markdown file = project-context</a:t>
            </a:r>
          </a:p>
        </p:txBody>
      </p:sp>
      <p:sp>
        <p:nvSpPr>
          <p:cNvPr id="18" name="Oval 17"/>
          <p:cNvSpPr/>
          <p:nvPr/>
        </p:nvSpPr>
        <p:spPr>
          <a:xfrm>
            <a:off x="640080" y="3986784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3986784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" y="3959352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Plan mode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40480" y="3959352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AI plant eerst, jij keurt af/goed</a:t>
            </a:r>
          </a:p>
        </p:txBody>
      </p:sp>
      <p:sp>
        <p:nvSpPr>
          <p:cNvPr id="22" name="Oval 21"/>
          <p:cNvSpPr/>
          <p:nvPr/>
        </p:nvSpPr>
        <p:spPr>
          <a:xfrm>
            <a:off x="640080" y="4370832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370832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7280" y="4343400"/>
            <a:ext cx="2560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Open-source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40480" y="4343400"/>
            <a:ext cx="4846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Gratis, audit-baar, geen lock-in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OpenCode vs Cursor vs Claude Code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920240"/>
            <a:ext cx="265176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920240"/>
            <a:ext cx="26517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OpenCode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60604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Type: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288036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CLI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324612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Cost: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52044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Gratis*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388620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Model: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416052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Elk model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452628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Best: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0" y="480060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Backend, scripts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383280" y="1920240"/>
            <a:ext cx="265176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383280" y="1920240"/>
            <a:ext cx="26517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Cursor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20440" y="260604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Type: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20440" y="288036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Full IDE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20440" y="324612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Cost: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20440" y="352044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$20/mnd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20440" y="388620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Model: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20440" y="416052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+ own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20440" y="452628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Best: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20440" y="480060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Frontend, IDE-flow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217920" y="1920240"/>
            <a:ext cx="2651760" cy="4572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217920" y="1920240"/>
            <a:ext cx="265176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Claude Code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55080" y="260604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Type: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55080" y="288036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CLI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55080" y="324612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Cost: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55080" y="352044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$20/mnd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55080" y="388620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Model: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55080" y="416052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Alleen Claude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55080" y="4526280"/>
            <a:ext cx="24688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555555"/>
                </a:solidFill>
                <a:latin typeface="Calibri"/>
              </a:rPr>
              <a:t>Best: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5080" y="4800600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Diepe code-tasks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48640" y="54864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31520" y="548640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* OpenCode: gratis tool, je betaalt alleen voor API-credits (~$5 OpenRouter is ruim).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