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Introductie AI + LLMs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262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Van schets op papier naar live website met AI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Tools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v0.dev — van prompt naar UI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AI-tool van Vercel die UI-componenten genereert in React + Tailwind + Shadcn.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251460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25146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51460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Ga naar v0.dev (gratis tier)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97180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9718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97180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Type prompt (of plak vanuit ChatGPT)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342900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34290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342900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v0 genereert werkende component + live preview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88620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8862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88620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Itereer ('maak oranje', 'voeg buttons toe', 'fix mobile')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434340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43434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434340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Copy code óf deploy direct naar Vercel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937760"/>
            <a:ext cx="8046720" cy="11887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0292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Sterke punten: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3949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Stack-aware  •  Visueel + code samen  •  Component library (Shadcn)  •  1-click deploy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Workflow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 schets naar live website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2560320" cy="13716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148840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60604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TEKEN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97180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idee op papier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91840" y="2011680"/>
            <a:ext cx="2560320" cy="13716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474720" y="2148840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74720" y="260604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FOTO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74720" y="297180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van tekening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35040" y="2011680"/>
            <a:ext cx="2560320" cy="13716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17920" y="2148840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260604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CHATGPT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7920" y="297180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+ jouw wensen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657600"/>
            <a:ext cx="2560320" cy="13716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794760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25196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PROMPT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61772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voor v0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291840" y="3657600"/>
            <a:ext cx="2560320" cy="1371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474720" y="3794760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74720" y="425196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V0.DEV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74720" y="461772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→ website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035040" y="3657600"/>
            <a:ext cx="2560320" cy="1371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17920" y="3794760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17920" y="425196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DEPLOY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17920" y="461772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naar Vercel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48640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1520" y="5486400"/>
            <a:ext cx="786384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Tekenen dwingt tot duidelijkheid. ChatGPT + foto vertaalt intentie. v0 doet uitvoering.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LESOPDRACHT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Bouw je eigen landingspagina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Vereiste elementen: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Minimaal 3 secties (hero, features, pricing, testimonials, footer, ...)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6148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Minimaal 1 carousel (image slider of testimonials)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5409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Minimaal 1 accordion (FAQ of uitklap-features)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34670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Vrij in product/merk-keuze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931920"/>
            <a:ext cx="8046720" cy="20116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0233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Workflow: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34840"/>
            <a:ext cx="76809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1. TEKEN je idee op papier (A4 + marker)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709160"/>
            <a:ext cx="76809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2. FOTO van tekening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983480"/>
            <a:ext cx="76809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3. ChatGPT → 'Genereer een v0.dev-prompt voor deze landing'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257800"/>
            <a:ext cx="76809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4. Plak prompt in v0.dev → itereer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532120"/>
            <a:ext cx="76809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5. DEPLOY naar Vercel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126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Duur: ~55 min. Deel je live URL in Teams.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Ethiek + valkuilen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37160" cy="7315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288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Auteursrecht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19456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Output is doorgaans van jou. Wees voorzichtig met namaak van bestaande merken/artists.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743200"/>
            <a:ext cx="137160" cy="7315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7432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Bias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10896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Trainingsdata weerspiegelt de wereld — inclusief stereotype patronen. Tegen-prompten kan.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657600"/>
            <a:ext cx="137160" cy="7315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36576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Transparantie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02336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Vermeld AI-gebruik in school + werk. Heimelijk = problematisch.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572000"/>
            <a:ext cx="137160" cy="73152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5720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Privacy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493776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Wat je in ChatGPT typt kan voor training gebruikt worden. Geen klant-data, paspoorten, wachtwoorden.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Verifieer altijd — een voorbeeld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18288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Vraag: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8600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Wie heeft de eerste Tony's Chocolonely reep gemaakt?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346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Mogelijke AI-antwoord: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20040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[verzonnen naam] — klinkt plausibel, kan totaal fout zijn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114800"/>
            <a:ext cx="8046720" cy="20116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4206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doe je: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617720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Check antwoord — Google de naam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946904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Vraag AI om bronnen, click ze + verifieer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276088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Gebruik AI-tools met search (Perplexity, ChatGPT web)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605272"/>
            <a:ext cx="77724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Voor belangrijke claims: dubbelcheck, geen blind copy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Huiswerk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Voor volgende les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20574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1. Reflectie schrijven (500 woorden)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423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Wat verraste? Wat ging goed? Hoe verandert AI jouw werk?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01752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306324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2. Uitbreiding op v0-website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4290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Voeg minimaal 1 nieuwe sectie toe (pricing, contact, team, ...)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02336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406908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3. Inleveren via Teams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43484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Vóór volgende 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303520"/>
            <a:ext cx="8046720" cy="8686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Tip: schrijf reflectie zelf, niet door AI laten doen.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715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Wees eerlijk + persoonlijk. Concrete voorbeelden uit de les.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komt eraan?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4361EE"/>
                </a:solidFill>
                <a:latin typeface="Calibri"/>
              </a:rPr>
              <a:t>Les 2 — OpenCode + slim werken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68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We bouwen verder op les 1: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8803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AI als pair-programmer in de terminal (OpenCode)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1729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Repository setup met AI-tools (Cursor.ai)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46557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Effectief omgaan met code-suggestions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75818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Eerste écht stukje code samen schrijven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480560"/>
            <a:ext cx="8046720" cy="1554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572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Voorbereiding: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98348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Reflectie + huiswerk klaar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276088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GitHub + Vercel accounts werkend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568696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ChatGPT Plus of Claude Pro overwegen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402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Wat AI is + hoe LLMs werken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146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Tokens, context window, hallucinaties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7889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Het AI-landschap — providers + tiers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0632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ChatGPT effectieve features (Custom Instructions, Projects, ...)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3375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Prompt engineering basics + framework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6118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v0.dev workflow — schets naar live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8862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Ethiek + valkuilen (auteursrecht, bias, privacy)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5720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212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555555"/>
                </a:solidFill>
                <a:latin typeface="Calibri"/>
              </a:rPr>
              <a:t>Welkom bij de leerlijn AI Developer. Het wordt een mooi jaar.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Welkom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3 uur AI introductie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9202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Welkom + Kennismaking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9202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Wat is AI? + Hoe werken LLMs?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317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432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Hallucinaties + AI-landschap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7432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1546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ChatGPT effectief gebruiken (demo)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31546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566160"/>
            <a:ext cx="813816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56616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356616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9776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Prompt engineering basics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0" y="39776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3891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v0.dev demo (Tim)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43891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48006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Lesopdracht: schets → website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0" y="48006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55 min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2120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Reflectie + Huiswerk + Afsluiting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52120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AI?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Verzamelnaam voor systemen die taken doen die normaal menselijke intelligentie vereisen.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68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Drie generaties: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926080"/>
            <a:ext cx="2286000" cy="502920"/>
          </a:xfrm>
          <a:prstGeom prst="roundRect">
            <a:avLst/>
          </a:prstGeom>
          <a:solidFill>
            <a:srgbClr val="5555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926080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Symbolisch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17520" y="2971800"/>
            <a:ext cx="4114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Regels + logica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971800"/>
            <a:ext cx="14630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0">
                <a:solidFill>
                  <a:srgbClr val="555555"/>
                </a:solidFill>
                <a:latin typeface="Calibri"/>
              </a:rPr>
              <a:t>'60s-'80s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566160"/>
            <a:ext cx="228600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566160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Machine Learning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17520" y="3611880"/>
            <a:ext cx="4114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Patronen uit data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611880"/>
            <a:ext cx="14630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0">
                <a:solidFill>
                  <a:srgbClr val="555555"/>
                </a:solidFill>
                <a:latin typeface="Calibri"/>
              </a:rPr>
              <a:t>'90s-2010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206240"/>
            <a:ext cx="2286000" cy="5029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206240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Deep Learning + LLMs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17520" y="4251960"/>
            <a:ext cx="4114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Neural nets, miljarden parameters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4251960"/>
            <a:ext cx="14630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0">
                <a:solidFill>
                  <a:srgbClr val="555555"/>
                </a:solidFill>
                <a:latin typeface="Calibri"/>
              </a:rPr>
              <a:t>2012-nu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5212080"/>
            <a:ext cx="8046720" cy="10058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3035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Generatieve AI: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669280"/>
            <a:ext cx="7863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Tekst (ChatGPT, Claude), beeld (DALL·E, Flux), code (Cursor, v0), audio (ElevenLabs)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Large Language Models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Neural network getraind op terabytes tekst om volgend woord te voorspellen.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31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Tokens — geen woorden maar stukjes van 1-4 karakters: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74320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27889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onsolas"/>
              </a:rPr>
              <a:t>Input: "De kat zit op de"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108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onsolas"/>
              </a:rPr>
              <a:t>Output: "mat" (85%)  "bank" (8%)  "stoel" (4%)  "tafel" (3%)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657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Per token kiest model uit waarschijnlijkheidsverdeling. Eén voor één, tot klaar.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297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Context window — wat AI kan onthouden: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709160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GPT-4o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0" y="4709160"/>
            <a:ext cx="1828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128k tokens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4709160"/>
            <a:ext cx="22860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~250 pag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056632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Claude Sonnet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0" y="5056632"/>
            <a:ext cx="1828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200k tokens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5056632"/>
            <a:ext cx="22860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~400 pag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404104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Gemini 2.5 Pro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0" y="5404104"/>
            <a:ext cx="1828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2M tokens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5404104"/>
            <a:ext cx="22860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~4000 pag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Hallucinaties — waarom AI fouten maakt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9144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74519"/>
            <a:ext cx="786384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LLMs zijn statistische voorspellers, géén databases. Output 'klinkt plausibel' is niet hetzelfde als 'is waar'.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0175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Wanneer hallucineert AI vaak: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429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Specifieke feiten — namen, datums, URLs, getallen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7216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Onbekende onderwerpen — jouw startup, jouw studie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01421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Recente gebeurtenissen — na training cutoff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30682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Citaten en bronnen — verzint vrolijk referenties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846320"/>
            <a:ext cx="8046720" cy="13716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937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doe je ertegen?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349240"/>
            <a:ext cx="76809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Verifieer feiten (vooral namen + cijfers)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623560"/>
            <a:ext cx="76809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Vraag om bronnen + check of ze bestaan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897880"/>
            <a:ext cx="76809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Gebruik AI met search (Perplexity, ChatGPT web search)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Het AI-landschap — providers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6459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OpenAI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77440" y="187452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GPT-5, o3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0" y="187452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All-round, populair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331720"/>
            <a:ext cx="164592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33172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Anthropic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77440" y="237744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Claude Opus 4.6, Sonnet 4.6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0" y="237744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Code + lange context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2834640"/>
            <a:ext cx="164592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283464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Google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77440" y="288036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Gemini 2.5 Pro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0" y="288036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Multimodaal, 2M tokens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337560"/>
            <a:ext cx="1645920" cy="411480"/>
          </a:xfrm>
          <a:prstGeom prst="roundRect">
            <a:avLst/>
          </a:prstGeom>
          <a:solidFill>
            <a:srgbClr val="5555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333756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Meta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77440" y="338328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Llama 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0" y="338328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Open-source, gratis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840480"/>
            <a:ext cx="1645920" cy="4114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384048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Mistral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77440" y="388620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Mistral Large 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0" y="388620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Europese provider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457200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4663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Voor deze leerlijn — aanrader: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0749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ChatGPT Plus ($20/mnd) of Claude Pro ($20/mnd) — minimaal 1 Pro account.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5440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Gratis tiers werken ook voor leren, met dagelijkse limieten.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ChatGPT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Features die echt verschil maken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20116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0116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965960"/>
            <a:ext cx="2743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Model kiezen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31920" y="1965960"/>
            <a:ext cx="48463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GPT-5 voor 90%, o3 voor complex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51460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5146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468880"/>
            <a:ext cx="2743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Tijdelijke chat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31920" y="2468880"/>
            <a:ext cx="48463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Voor gevoelige vragen, geen history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30175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30175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2971800"/>
            <a:ext cx="2743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Custom Instructions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31920" y="2971800"/>
            <a:ext cx="48463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Tell AI: who you are + how you want output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352044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52044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3474720"/>
            <a:ext cx="2743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Projects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31920" y="3474720"/>
            <a:ext cx="48463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Persistent context voor langere projecten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40233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023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3977640"/>
            <a:ext cx="2743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Voice mode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31920" y="3977640"/>
            <a:ext cx="48463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Praat tegen ChatGPT — handsfree brainstorm</a:t>
            </a:r>
          </a:p>
        </p:txBody>
      </p:sp>
      <p:sp>
        <p:nvSpPr>
          <p:cNvPr id="24" name="Oval 23"/>
          <p:cNvSpPr/>
          <p:nvPr/>
        </p:nvSpPr>
        <p:spPr>
          <a:xfrm>
            <a:off x="640080" y="45262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5262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" y="4480560"/>
            <a:ext cx="2743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Bestand uploaden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31920" y="4480560"/>
            <a:ext cx="484632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PDF, Word, screenshots — AI leest mee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Prompt Engineering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Hoe je 't zegt bepaalt wat je krijgt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18288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❌ Slecht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"Maak een website voor mij"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63440" y="1828800"/>
            <a:ext cx="3931920" cy="1828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✓ Goed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2331720"/>
            <a:ext cx="36576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"Maak landing voor koffiemerk Polderbean. Hero met CTA, 3 product-cards, FAQ accordion. Warm, minimalistisch. Tailwind + Shadcn. Eén React component."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Het verschil: specificiteit. Tech stack, kleuren, secties, stijl, output-format.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572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Prompt framework — 6 onderdelen: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029200"/>
            <a:ext cx="1280160" cy="5486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5029200"/>
            <a:ext cx="12801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Rol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920240" y="5029200"/>
            <a:ext cx="1280160" cy="5486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920240" y="5029200"/>
            <a:ext cx="12801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Context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91840" y="5029200"/>
            <a:ext cx="1280160" cy="5486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291840" y="5029200"/>
            <a:ext cx="12801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Taak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63440" y="5029200"/>
            <a:ext cx="1280160" cy="5486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63440" y="5029200"/>
            <a:ext cx="12801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Constraints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35040" y="5029200"/>
            <a:ext cx="1280160" cy="5486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035040" y="5029200"/>
            <a:ext cx="12801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Output-formaat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406640" y="5029200"/>
            <a:ext cx="1280160" cy="5486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06640" y="5029200"/>
            <a:ext cx="128016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Voorbeelden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Niet alles altijd nodig — hoe complexer de vraag, hoe meer onderdelen.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