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0" cy="5143500"/>
          </a:xfrm>
          <a:prstGeom prst="rect">
            <a:avLst/>
          </a:prstGeom>
          <a:solidFill>
            <a:srgbClr val="F0E0CC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0" y="-3200400"/>
            <a:ext cx="5486400" cy="50292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286000"/>
            <a:ext cx="3657600" cy="3657600"/>
          </a:xfrm>
          <a:prstGeom prst="ellipse">
            <a:avLst/>
          </a:prstGeom>
          <a:solidFill>
            <a:srgbClr val="F2B0A0"/>
          </a:solidFill>
          <a:ln/>
        </p:spPr>
      </p:sp>
      <p:sp>
        <p:nvSpPr>
          <p:cNvPr id="5" name="Shape 3"/>
          <p:cNvSpPr/>
          <p:nvPr/>
        </p:nvSpPr>
        <p:spPr>
          <a:xfrm>
            <a:off x="1097280" y="1371600"/>
            <a:ext cx="2743200" cy="27432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1371600"/>
            <a:ext cx="2743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7315200" y="22860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NOVI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0" y="50292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HOGESCHOOL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5303520" y="274320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leerlijn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303520" y="3200400"/>
            <a:ext cx="3474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Next.js</a:t>
            </a:r>
            <a:endParaRPr lang="en-US" sz="6400" dirty="0"/>
          </a:p>
        </p:txBody>
      </p:sp>
      <p:sp>
        <p:nvSpPr>
          <p:cNvPr id="11" name="Text 9"/>
          <p:cNvSpPr/>
          <p:nvPr/>
        </p:nvSpPr>
        <p:spPr>
          <a:xfrm>
            <a:off x="5303520" y="41148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7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1371600"/>
            <a:ext cx="4572000" cy="77724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Vragen?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 was het lastigste vandaag?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 je het verschil tussen in-memory en database?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Kun je uitleggen wat een foreign key doet?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329184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Begrijp je hoe RLS policies werken?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384048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de Supabase syntax (from/select/eq) duidelijk?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1371600"/>
            <a:ext cx="4572000" cy="77724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Huiswerk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Opdracht: /create pagina bouwen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5943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Formulier met een vraag + minimaal 2 opties</a:t>
            </a:r>
            <a:endParaRPr lang="en-US" sz="15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Opslaan in Supabase (INSERT in polls + options)</a:t>
            </a:r>
            <a:endParaRPr lang="en-US" sz="15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"Nieuwe Poll" link in de navbar</a:t>
            </a:r>
            <a:endParaRPr lang="en-US" sz="15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Redirect naar homepage na aanmaken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Extra uitdaging: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657600"/>
            <a:ext cx="5943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SQL queries schrijven: meeste stemmen, sorteren op votes</a:t>
            </a:r>
            <a:endParaRPr lang="en-US" sz="15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Validatie: minimaal 2 opties, vraag niet leeg</a:t>
            </a:r>
            <a:endParaRPr lang="en-US" sz="15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Error handling als de INSERT mislukt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743200" y="-914400"/>
            <a:ext cx="5486400" cy="6400800"/>
          </a:xfrm>
          <a:prstGeom prst="ellipse">
            <a:avLst/>
          </a:prstGeom>
          <a:solidFill>
            <a:srgbClr val="F0E0CC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2743200"/>
            <a:ext cx="2743200" cy="2743200"/>
          </a:xfrm>
          <a:prstGeom prst="ellipse">
            <a:avLst/>
          </a:prstGeom>
          <a:solidFill>
            <a:srgbClr val="F2B0A0"/>
          </a:solidFill>
          <a:ln/>
        </p:spPr>
      </p:sp>
      <p:sp>
        <p:nvSpPr>
          <p:cNvPr id="4" name="Shape 2"/>
          <p:cNvSpPr/>
          <p:nvPr/>
        </p:nvSpPr>
        <p:spPr>
          <a:xfrm>
            <a:off x="-1371600" y="1371600"/>
            <a:ext cx="2286000" cy="22860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0" y="914400"/>
            <a:ext cx="5486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Tot volgende week!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3200400" y="210312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Volgende les: Supabase Auth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200400" y="256032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4D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Inloggen, registreren &amp; bijhouden wie stemt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200400" y="347472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4D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Van array naar echte database.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C4D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Goed gedaan!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1371600"/>
            <a:ext cx="4572000" cy="77724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Terugblik vorige les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 we gebouwd hebben: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QuickPoll app van scratch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TypeScript types, API routes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Server &amp; Client Components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Loading, Error, Not-Found states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Middleware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0" y="1463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 nog mist: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0" y="192024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Stemmen werkt niet echt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verdwijnt bij server restart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Geen echte database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C1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1371600"/>
            <a:ext cx="4114800" cy="4114800"/>
          </a:xfrm>
          <a:prstGeom prst="ellipse">
            <a:avLst/>
          </a:prstGeom>
          <a:solidFill>
            <a:srgbClr val="F0E0CC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3200400"/>
            <a:ext cx="3657600" cy="36576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4" name="Shape 2"/>
          <p:cNvSpPr/>
          <p:nvPr/>
        </p:nvSpPr>
        <p:spPr>
          <a:xfrm>
            <a:off x="7132320" y="1828800"/>
            <a:ext cx="2743200" cy="274320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7432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Planning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731520" y="14630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Deel 1: Poll afmaken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097280" y="173736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votePoll, POST route, bug fix, visuele feedback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303520" y="146304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min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31520" y="21031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Deel 2: Supabase Introductie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97280" y="23774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Account, tabellen, foreign keys, RLS, SQL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303520" y="210312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 min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731520" y="27432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Pauze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303520" y="274320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min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31520" y="33832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Deel 3: Supabase × Next.js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097280" y="365760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Client, env vars, data.ts, components, testen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303520" y="338328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min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731520" y="40233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Afsluiting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097280" y="429768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Q&amp;A, huiswerk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303520" y="402336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min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1371600"/>
            <a:ext cx="4572000" cy="77724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Wat is Supabase?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Open-source Firebase alternatief: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PostgreSQL database — professioneel, 30+ jaar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237744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Authenticatie — login, registratie, OAuth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31520" y="283464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Storage — bestanden uploaden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329184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Realtime — live updates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31520" y="374904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Edge Functions — serverless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420624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Gratis tier voor leren &amp; kleine projecten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1371600"/>
            <a:ext cx="4572000" cy="77724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4572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Van Array naar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Database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731520" y="1645920"/>
            <a:ext cx="3200400" cy="164592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14400" y="1783080"/>
            <a:ext cx="128016" cy="128016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6" name="Shape 4"/>
          <p:cNvSpPr/>
          <p:nvPr/>
        </p:nvSpPr>
        <p:spPr>
          <a:xfrm>
            <a:off x="1115568" y="1783080"/>
            <a:ext cx="128016" cy="128016"/>
          </a:xfrm>
          <a:prstGeom prst="ellipse">
            <a:avLst/>
          </a:prstGeom>
          <a:solidFill>
            <a:srgbClr val="FFBD2E"/>
          </a:solidFill>
          <a:ln/>
        </p:spPr>
      </p:sp>
      <p:sp>
        <p:nvSpPr>
          <p:cNvPr id="7" name="Shape 5"/>
          <p:cNvSpPr/>
          <p:nvPr/>
        </p:nvSpPr>
        <p:spPr>
          <a:xfrm>
            <a:off x="1316736" y="1783080"/>
            <a:ext cx="128016" cy="128016"/>
          </a:xfrm>
          <a:prstGeom prst="ellipse">
            <a:avLst/>
          </a:prstGeom>
          <a:solidFill>
            <a:srgbClr val="28CA42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2011680"/>
            <a:ext cx="2834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polls: Poll[] = [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{ id, question,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options: [...],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votes: [...] }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];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33832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In-memory array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931920" y="210312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4361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600" dirty="0"/>
          </a:p>
        </p:txBody>
      </p:sp>
      <p:sp>
        <p:nvSpPr>
          <p:cNvPr id="11" name="Shape 9"/>
          <p:cNvSpPr/>
          <p:nvPr/>
        </p:nvSpPr>
        <p:spPr>
          <a:xfrm>
            <a:off x="4572000" y="1645920"/>
            <a:ext cx="2743200" cy="164592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754880" y="17373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361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polls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754880" y="20574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id | question | created_at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754880" y="24688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361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27889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id | poll_id | text | votes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72000" y="33832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Twee tabellen met relatie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31520" y="41148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Normalisatie: elke tabel heeft zijn eigen verantwoordelijkheid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743200" y="-914400"/>
            <a:ext cx="5486400" cy="6400800"/>
          </a:xfrm>
          <a:prstGeom prst="ellipse">
            <a:avLst/>
          </a:prstGeom>
          <a:solidFill>
            <a:srgbClr val="F0E0CC"/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2743200"/>
            <a:ext cx="3200400" cy="32004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0" y="914400"/>
            <a:ext cx="5943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Live Coding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2743200" y="210312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Deel 1: Poll afmaken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2743200" y="3017520"/>
            <a:ext cx="5943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votePoll() functie toevoegen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route werkend maken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 fix: optionIndex als number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Visuele feedback met percentage bars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743200" y="-914400"/>
            <a:ext cx="5486400" cy="6400800"/>
          </a:xfrm>
          <a:prstGeom prst="ellipse">
            <a:avLst/>
          </a:prstGeom>
          <a:solidFill>
            <a:srgbClr val="F0E0CC"/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2743200"/>
            <a:ext cx="3200400" cy="32004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0" y="914400"/>
            <a:ext cx="5943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Supabase Setup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2743200" y="210312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Deel 2: No Code — alles in de browser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2743200" y="3017520"/>
            <a:ext cx="5943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aanmaken op supabase.com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Tabellen: polls + options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Foreign keys &amp; relaties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RLS policies voor publieke toegang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Testdata + SQL Editor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0" y="457200"/>
            <a:ext cx="3657600" cy="3657600"/>
          </a:xfrm>
          <a:prstGeom prst="ellipse">
            <a:avLst/>
          </a:prstGeom>
          <a:solidFill>
            <a:srgbClr val="4361E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3716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Pauze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minuten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914400" y="43891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Deel 1 &amp; 2 staan er. Na de pauze: koppelen aan Next.js!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743200" y="-914400"/>
            <a:ext cx="5486400" cy="6400800"/>
          </a:xfrm>
          <a:prstGeom prst="ellipse">
            <a:avLst/>
          </a:prstGeom>
          <a:solidFill>
            <a:srgbClr val="F0E0CC"/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2743200"/>
            <a:ext cx="3200400" cy="32004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0" y="914400"/>
            <a:ext cx="5943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Live Coding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2743200" y="2103120"/>
            <a:ext cx="5943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Deel 3: Supabase × Next.js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2743200" y="3017520"/>
            <a:ext cx="5943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@supabase/supabase-js installeren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.env.local + Supabase client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data.ts herschrijven met Supabase queries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Components + pages aanpassen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Testen: stem → refresh → data bewaard!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7: Van In-Memory naar Supabase</dc:title>
  <dc:subject>PptxGenJS Presentation</dc:subject>
  <dc:creator>Tim</dc:creator>
  <cp:lastModifiedBy>Tim</cp:lastModifiedBy>
  <cp:revision>1</cp:revision>
  <dcterms:created xsi:type="dcterms:W3CDTF">2026-03-24T14:14:47Z</dcterms:created>
  <dcterms:modified xsi:type="dcterms:W3CDTF">2026-03-24T14:14:47Z</dcterms:modified>
</cp:coreProperties>
</file>