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4" name="Shape 2"/>
          <p:cNvSpPr/>
          <p:nvPr/>
        </p:nvSpPr>
        <p:spPr>
          <a:xfrm>
            <a:off x="-1097280" y="-1371600"/>
            <a:ext cx="4389120" cy="438912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5" name="Shape 3"/>
          <p:cNvSpPr/>
          <p:nvPr/>
        </p:nvSpPr>
        <p:spPr>
          <a:xfrm>
            <a:off x="-731520" y="2286000"/>
            <a:ext cx="3657600" cy="36576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leerlijn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0" y="182880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Cursor Deep Dive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029200" y="2834640"/>
            <a:ext cx="457200" cy="457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30175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Les 9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046720" y="182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NOVI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046720" y="411480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Hands-on: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Setup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27432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Nieuw project aanmaken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937760" y="914400"/>
            <a:ext cx="3840480" cy="228600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7" name="Text 5"/>
          <p:cNvSpPr/>
          <p:nvPr/>
        </p:nvSpPr>
        <p:spPr>
          <a:xfrm>
            <a:off x="5074920" y="1005840"/>
            <a:ext cx="35661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npx create-next-app@latest linkvault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TypeScript?      Yes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ESLint?          Yes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Tailwind CSS?    Yes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src/ directory?  Yes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App Router?      Yes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Import alias?    @/* (default)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937760" y="3383280"/>
            <a:ext cx="3840480" cy="100584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9" name="Text 7"/>
          <p:cNvSpPr/>
          <p:nvPr/>
        </p:nvSpPr>
        <p:spPr>
          <a:xfrm>
            <a:off x="5074920" y="347472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linkvault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cursor .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mkdir -p .cursor/rules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E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SETUP: .CURSOR/RULES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18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.cursor/rules/  (3 bestanden)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697480" cy="36576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project.mdc  (altijd actief)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2697480" cy="3017520"/>
          </a:xfrm>
          <a:prstGeom prst="rect">
            <a:avLst/>
          </a:prstGeom>
          <a:solidFill>
            <a:srgbClr val="2A2A2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28800"/>
            <a:ext cx="25146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General project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rules for LinkVault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alwaysApply: true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LinkVault Project Rules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Tech stack: Next.js 16,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TypeScript, Tailwind CSS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Use App Router (src/app/)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Components in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src/components/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English code, Dutch UI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Prefer server components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337560" y="1371600"/>
            <a:ext cx="2697480" cy="36576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13716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components.mdc  (bij .tsx bestanden)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337560" y="1737360"/>
            <a:ext cx="2697480" cy="3017520"/>
          </a:xfrm>
          <a:prstGeom prst="rect">
            <a:avLst/>
          </a:prstGeom>
          <a:solidFill>
            <a:srgbClr val="2A2A2A"/>
          </a:solidFill>
          <a:ln/>
        </p:spPr>
      </p:sp>
      <p:sp>
        <p:nvSpPr>
          <p:cNvPr id="12" name="Text 10"/>
          <p:cNvSpPr/>
          <p:nvPr/>
        </p:nvSpPr>
        <p:spPr>
          <a:xfrm>
            <a:off x="3429000" y="1828800"/>
            <a:ext cx="25146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Rules for TSX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component files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globs: "src/components/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**/*.tsx"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Component Rules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Functional components only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Define Props interface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above the component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PascalCase names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Named export, not default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Keep under 80 lines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217920" y="1371600"/>
            <a:ext cx="2697480" cy="36576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13716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styles.mdc  (bij .css en .tsx)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1737360"/>
            <a:ext cx="2697480" cy="3017520"/>
          </a:xfrm>
          <a:prstGeom prst="rect">
            <a:avLst/>
          </a:prstGeom>
          <a:solidFill>
            <a:srgbClr val="2A2A2A"/>
          </a:solidFill>
          <a:ln/>
        </p:spPr>
      </p:sp>
      <p:sp>
        <p:nvSpPr>
          <p:cNvPr id="16" name="Text 14"/>
          <p:cNvSpPr/>
          <p:nvPr/>
        </p:nvSpPr>
        <p:spPr>
          <a:xfrm>
            <a:off x="6309360" y="1828800"/>
            <a:ext cx="25146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Tailwind and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styling rules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globs: "**/*.css,**/*.tsx"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Styling Rules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Tailwind utility-first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No custom CSS unless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absolutely necessary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slate-50 bg, blue-600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primary, slate-800 text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Mobile-first (sm:md:lg:)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Dark mode: dark: variant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MODE: LINKVAULT PLANNEN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18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143000"/>
            <a:ext cx="320040" cy="32004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430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97280" y="11430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een NIEUWE chat in Cursor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1554480"/>
            <a:ext cx="320040" cy="32004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97280" y="15544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Druk Shift+Tab (Plan Mode)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97280" y="19659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Gebruik de prompt hiernaast →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389120" y="1051560"/>
            <a:ext cx="429768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389120" y="1051560"/>
            <a:ext cx="54864" cy="22860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6" name="Text 14"/>
          <p:cNvSpPr/>
          <p:nvPr/>
        </p:nvSpPr>
        <p:spPr>
          <a:xfrm>
            <a:off x="4617720" y="11430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PROMPT: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617720" y="1463040"/>
            <a:ext cx="3840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"Plan een bookmark manager app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genaamd LinkVault. Features: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Bookmarks toevoegen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(URL + titel + tags)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Bookmarks weergeven in een lijst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Filteren op tags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Bookmarks verwijderen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In-memory opslag (geen database)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Maak een gedetailleerd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implementatieplan."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40080" y="2697480"/>
            <a:ext cx="36576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0080" y="2697480"/>
            <a:ext cx="54864" cy="18288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20" name="Text 18"/>
          <p:cNvSpPr/>
          <p:nvPr/>
        </p:nvSpPr>
        <p:spPr>
          <a:xfrm>
            <a:off x="868680" y="2788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HOE TE REVIEWEN: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68680" y="310896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Klopt de bestandsstructuur?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Zijn alle features meegenomen?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Past het bij onze rules?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Pas het plan AAN als iets niet klopt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389120" y="3520440"/>
            <a:ext cx="4297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389120" y="3520440"/>
            <a:ext cx="54864" cy="100584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24" name="Text 22"/>
          <p:cNvSpPr/>
          <p:nvPr/>
        </p:nvSpPr>
        <p:spPr>
          <a:xfrm>
            <a:off x="4617720" y="36118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NA REVIEW: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17720" y="388620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 terug → Agent Mode → "Voer het plan uit"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bouwt de basis: types, componenten, pagina.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 MODE: FEATURES BOUWEN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4F5B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ELKE feature met een NIEUWE CHAT.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1508760"/>
            <a:ext cx="3749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508760"/>
            <a:ext cx="54864" cy="18288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600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FEATURE 1: Edit Bookmark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92024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"Voeg een edit-functie toe aan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bookmarks. Een gebruiker moet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 titel, URL en tags van een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bestaande bookmark kunnen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wijzigen. Gebruik een modal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of inline edit."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1508760"/>
            <a:ext cx="3749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508760"/>
            <a:ext cx="54864" cy="18288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600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FEATURE 2: Tag Filtering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83480" y="192024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"Voeg tag filtering toe. Toon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alle unieke tags als klikbare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chips boven de lijst. Als een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tag geselecteerd is, toon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alleen bookmarks met die tag.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Toon ook een 'Alles' optie."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40080" y="3520440"/>
            <a:ext cx="78638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3520440"/>
            <a:ext cx="54864" cy="118872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36118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ITEREREN: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8680" y="393192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Niet tevreden? Geef feedback in DEZELFDE chat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"Maak de chips kleiner" / "Voeg een hover effect toe"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NIEUWE FEATURE = NIEUWE CHAT (context management!)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DEBUG MODE: TIM'S BUG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 heeft HANDMATIG een bug geïntroduceerd in de filter-logica.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1463040"/>
            <a:ext cx="4389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1463040"/>
            <a:ext cx="54864" cy="1463040"/>
          </a:xfrm>
          <a:prstGeom prst="rect">
            <a:avLst/>
          </a:prstGeom>
          <a:solidFill>
            <a:srgbClr val="CC3333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15544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C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 BUG: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68680" y="1874520"/>
            <a:ext cx="3931920" cy="96012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196596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Was: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b.tags.includes(tag)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Is nu: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b.tags.includes(tag.toUpperCase())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303520" y="1463040"/>
            <a:ext cx="33832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303520" y="1463040"/>
            <a:ext cx="54864" cy="146304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4" name="Text 12"/>
          <p:cNvSpPr/>
          <p:nvPr/>
        </p:nvSpPr>
        <p:spPr>
          <a:xfrm>
            <a:off x="5532120" y="15544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EFFECT: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532120" y="187452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Tags opgeslagen als "react"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maar gefilterd als "REACT"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geen match → filter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"werkt niet".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31089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1: Reproduceer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926080" y="31089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Voeg bookmark toe met tag "react" → klik filter → geen resultaten!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5661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2: Debug prompt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926080" y="35661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"De tag filter werkt niet. Onderzoek de filter-logica in het component."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40233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3: Volg analyse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926080" y="40233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vindt de toUpperCase() mismatch en stelt een fix voor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0080" y="44805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4: Review de fix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926080" y="44805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Klopt de fix? Accept of pas aan.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CODE REVIEW &amp; TESTS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18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37490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51560"/>
            <a:ext cx="54864" cy="10972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1: Find Issues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14630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Gebruik Cursor's "Find Issues" feature.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scant je code en rapporteert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problemen. Fix wat je vindt.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51560"/>
            <a:ext cx="37490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51560"/>
            <a:ext cx="54864" cy="109728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2: Tests schrijven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83480" y="14630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"Schrijf unit tests voor de bookmark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filter logica. Test dat filteren, 'Alles',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 case-insensitive filtering werkt."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2860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3: Semantic Commits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2606040"/>
            <a:ext cx="7863840" cy="214884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697480"/>
            <a:ext cx="75895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add src/types/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commit -m "feat: add bookmark types"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add src/components/BookmarkForm.tsx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commit -m "feat: add bookmark creation form"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add src/components/TagFilter.tsx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commit -m "feat: add tag filtering with chip UI"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add src/components/__tests__/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commit -m "test: add unit tests for filter logic"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GIT PUSH + PR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40080" y="1051560"/>
            <a:ext cx="37490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051560"/>
            <a:ext cx="54864" cy="164592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1: Push naar GitHub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68680" y="1463040"/>
            <a:ext cx="3291840" cy="100584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5544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remote add origin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https://github.com/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[username]/linkvault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push -u origin main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051560"/>
            <a:ext cx="37490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051560"/>
            <a:ext cx="54864" cy="16459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Text 11"/>
          <p:cNvSpPr/>
          <p:nvPr/>
        </p:nvSpPr>
        <p:spPr>
          <a:xfrm>
            <a:off x="49834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2: Maak een PR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291840" cy="109728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15" name="Text 13"/>
          <p:cNvSpPr/>
          <p:nvPr/>
        </p:nvSpPr>
        <p:spPr>
          <a:xfrm>
            <a:off x="5120640" y="155448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checkout -b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feature/linkvault-v1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git push -u origin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feature/linkvault-v1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-&gt; GitHub -&gt; Create PR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40080" y="2880360"/>
            <a:ext cx="7863840" cy="32004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288036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OPTIONEEL (als tijd het toelaat)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40080" y="3337560"/>
            <a:ext cx="78638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0080" y="3337560"/>
            <a:ext cx="54864" cy="146304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20" name="Text 18"/>
          <p:cNvSpPr/>
          <p:nvPr/>
        </p:nvSpPr>
        <p:spPr>
          <a:xfrm>
            <a:off x="868680" y="34290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STAP 3: PR Review met Cursor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68680" y="37490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kan PRs reviewen als code reviewer.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de PR URL in Cursor en vraag: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120640" y="3703320"/>
            <a:ext cx="3200400" cy="548640"/>
          </a:xfrm>
          <a:prstGeom prst="rect">
            <a:avLst/>
          </a:prstGeom>
          <a:solidFill>
            <a:srgbClr val="1E1E1E"/>
          </a:solidFill>
          <a:ln/>
        </p:spPr>
      </p:sp>
      <p:sp>
        <p:nvSpPr>
          <p:cNvPr id="23" name="Text 21"/>
          <p:cNvSpPr/>
          <p:nvPr/>
        </p:nvSpPr>
        <p:spPr>
          <a:xfrm>
            <a:off x="5257800" y="37947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"Review deze PR. Focus op code kwaliteit,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mogelijke bugs, en best practices."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SAMENVATTING: 5 KEY TAKEAWAYS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18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54864" cy="6858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1188720"/>
            <a:ext cx="411480" cy="4114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1887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63040" y="11430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 HARNESS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0" y="114300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Instructions + Tools + Model = Agent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Jij controleert de instructions (rules)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187452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0080" y="1874520"/>
            <a:ext cx="54864" cy="6858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Shape 11"/>
          <p:cNvSpPr/>
          <p:nvPr/>
        </p:nvSpPr>
        <p:spPr>
          <a:xfrm>
            <a:off x="868680" y="1965960"/>
            <a:ext cx="411480" cy="411480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463040" y="19202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RULES MINIMAAL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840480" y="192024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bestanden, YAML frontmatter, korte regels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veel regels = slechtere output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40080" y="265176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40080" y="2651760"/>
            <a:ext cx="54864" cy="68580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9" name="Shape 17"/>
          <p:cNvSpPr/>
          <p:nvPr/>
        </p:nvSpPr>
        <p:spPr>
          <a:xfrm>
            <a:off x="868680" y="2743200"/>
            <a:ext cx="411480" cy="41148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20" name="Text 18"/>
          <p:cNvSpPr/>
          <p:nvPr/>
        </p:nvSpPr>
        <p:spPr>
          <a:xfrm>
            <a:off x="868680" y="2743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463040" y="26974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VOOR JE BOUWT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840480" y="269748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Shift+Tab → Plan Mode → review → build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Elke feature begint met een plan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40080" y="342900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0080" y="3429000"/>
            <a:ext cx="54864" cy="6858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25" name="Shape 23"/>
          <p:cNvSpPr/>
          <p:nvPr/>
        </p:nvSpPr>
        <p:spPr>
          <a:xfrm>
            <a:off x="868680" y="3520440"/>
            <a:ext cx="411480" cy="411480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26" name="Text 24"/>
          <p:cNvSpPr/>
          <p:nvPr/>
        </p:nvSpPr>
        <p:spPr>
          <a:xfrm>
            <a:off x="868680" y="35204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463040" y="34747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CONTEXT MANAGEMENT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840480" y="347472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Nieuwe feature = nieuwe chat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Geef relevante @ mentions mee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40080" y="420624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40080" y="4206240"/>
            <a:ext cx="54864" cy="6858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31" name="Shape 29"/>
          <p:cNvSpPr/>
          <p:nvPr/>
        </p:nvSpPr>
        <p:spPr>
          <a:xfrm>
            <a:off x="868680" y="4297680"/>
            <a:ext cx="411480" cy="4114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2" name="Text 30"/>
          <p:cNvSpPr/>
          <p:nvPr/>
        </p:nvSpPr>
        <p:spPr>
          <a:xfrm>
            <a:off x="868680" y="42976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463040" y="42519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SYSTEMATISCH DEBUGGEN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840480" y="425196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Hypothese → logging → reproduce →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analyze → targeted fix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5F0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4" name="Shape 2"/>
          <p:cNvSpPr/>
          <p:nvPr/>
        </p:nvSpPr>
        <p:spPr>
          <a:xfrm>
            <a:off x="-1097280" y="-1371600"/>
            <a:ext cx="3657600" cy="365760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5" name="Shape 3"/>
          <p:cNvSpPr/>
          <p:nvPr/>
        </p:nvSpPr>
        <p:spPr>
          <a:xfrm>
            <a:off x="-548640" y="2743200"/>
            <a:ext cx="2743200" cy="27432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0" y="9144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Huiswerk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0" y="1554480"/>
            <a:ext cx="457200" cy="457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0" y="1737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Zie: Les09-Huiswerk.md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0" y="228600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Breid LinkVault uit met eigen features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Gebruik Plan Mode + Agent Mode + Debug Mode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Maak nette semantic commits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Push naar GitHub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0" y="4389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Vragen? Stel ze nu of via Teams.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046720" y="182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NOVI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046720" y="411480"/>
            <a:ext cx="914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18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PLANNING VANDAAG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18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54864" cy="347472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280160"/>
            <a:ext cx="3474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09:00   Welkom + terugblik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09:10   Theorie: hoe werkt een coding agent?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09:35   Setup: project + rules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09:55   Plan Mode: LinkVault plannen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b="1" dirty="0">
                <a:solidFill>
                  <a:srgbClr val="4F5B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10:15   PAUZE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10:30   Agent Mode: features bouwen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11:05   Debug Mode: bug opsporen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11:25   Code Review + commits + push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11:45   (Optioneel) PR review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11:55   Afsluiting + huiswerk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54864" cy="34747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0" name="Text 8"/>
          <p:cNvSpPr/>
          <p:nvPr/>
        </p:nvSpPr>
        <p:spPr>
          <a:xfrm>
            <a:off x="5074920" y="12344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LEERDOELEN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74920" y="1645920"/>
            <a:ext cx="33832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Agent Harness begrijpen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(rules + tools + model)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.cursor/rules met YAML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frontmatter schrijven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Plan Mode workflow beheersen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Debug Mode systematisch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toepassen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 Code Review + semantic</a:t>
            </a:r>
            <a:endParaRPr lang="en-US" sz="1100" dirty="0"/>
          </a:p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commits + push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HOE WERKT EEN CODING AGENT?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Een coding agent is een LLM met een "harness":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een systeem dat het model aanstuurt.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22860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14400" y="1783080"/>
            <a:ext cx="54864" cy="18288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187452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INSTRUCTIONS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228600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.cursor/rules/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prompts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system prompt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566160" y="1783080"/>
            <a:ext cx="22860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566160" y="1783080"/>
            <a:ext cx="54864" cy="18288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Text 11"/>
          <p:cNvSpPr/>
          <p:nvPr/>
        </p:nvSpPr>
        <p:spPr>
          <a:xfrm>
            <a:off x="3749040" y="187452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TOOLS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749040" y="228600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file edit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search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terminal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1783080"/>
            <a:ext cx="22860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1783080"/>
            <a:ext cx="54864" cy="182880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0" y="187452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4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MODEL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0" y="228600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Claude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GPT-4o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etc.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14400" y="3840480"/>
            <a:ext cx="7040880" cy="5486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3840480"/>
            <a:ext cx="704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 LOOP:  think  →  act  →  observe  →  repeat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RULES &amp; SKILLS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.cursor/rules/ directory — drie types: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1554480"/>
            <a:ext cx="77724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554480"/>
            <a:ext cx="54864" cy="82296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645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ALWAYS-ON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9659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alwaysApply: true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108960" y="16916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project.mdc (tech stack, conventies)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" y="2514600"/>
            <a:ext cx="77724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0080" y="2514600"/>
            <a:ext cx="54864" cy="82296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2606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AUTO-ATTACHED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" y="29260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globs: "src/**/*.tsx"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108960" y="26517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components.mdc (component regels)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474720"/>
            <a:ext cx="77724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474720"/>
            <a:ext cx="54864" cy="822960"/>
          </a:xfrm>
          <a:prstGeom prst="rect">
            <a:avLst/>
          </a:prstGeom>
          <a:solidFill>
            <a:srgbClr val="E8B4B8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5661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4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AGENT-REQUESTED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8680" y="38862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"use when..."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108960" y="36118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api-design.mdc (wordt opgevraagd)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4434840"/>
            <a:ext cx="7772400" cy="45720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4434840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VUISTREGEL: Houd rules MINIMAAL en SPECIFIEK. Te veel regels = ruis = slechtere output.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CONTEXT MANAGEMENT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Het model heeft BEPERKT werkgeheugen (context window).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Elk gesprek begint "leeg". Nieuwe feature = NIEUWE CHAT.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1691640"/>
            <a:ext cx="1371600" cy="3200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6916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@file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194560" y="1691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specifiek bestand meegeven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2103120"/>
            <a:ext cx="1371600" cy="3200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1031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@folder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194560" y="2103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hele map als context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2514600"/>
            <a:ext cx="1371600" cy="3200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5146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@codebase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25146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doorzoekt je project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2926080"/>
            <a:ext cx="1371600" cy="3200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2926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@web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194560" y="29260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zoekt het internet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" y="3337560"/>
            <a:ext cx="1371600" cy="32004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3375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@docs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194560" y="3337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doorzoekt documentatie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303520" y="1691640"/>
            <a:ext cx="33832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303520" y="1691640"/>
            <a:ext cx="54864" cy="256032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24" name="Text 22"/>
          <p:cNvSpPr/>
          <p:nvPr/>
        </p:nvSpPr>
        <p:spPr>
          <a:xfrm>
            <a:off x="5532120" y="17830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TIPS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532120" y="2148840"/>
            <a:ext cx="2926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Combineer: @file layout.tsx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@docs Next.js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Nieuwe feature?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ALTIJD een nieuwe chat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Lang gesprek?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raakt vervuild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Geef RELEVANTE context,</a:t>
            </a:r>
            <a:endParaRPr lang="en-US" sz="10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niet ALLES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MODE (SHIFT+TAB)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4F5B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ELKE feature met een plan!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822960" y="150876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508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508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RESEARCH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43200" y="15087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onderzoekt code, docs, structuur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005840" y="1874520"/>
            <a:ext cx="0" cy="274320"/>
          </a:xfrm>
          <a:prstGeom prst="line">
            <a:avLst/>
          </a:prstGeom>
          <a:noFill/>
          <a:ln w="19050">
            <a:solidFill>
              <a:srgbClr val="4F5BD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" y="214884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1488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71600" y="214884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VRAGEN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43200" y="21488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Stel vragen, krijg opties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005840" y="2514600"/>
            <a:ext cx="0" cy="274320"/>
          </a:xfrm>
          <a:prstGeom prst="line">
            <a:avLst/>
          </a:prstGeom>
          <a:noFill/>
          <a:ln w="19050">
            <a:solidFill>
              <a:srgbClr val="4F5B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2960" y="278892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27889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37160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743200" y="2788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schrijft plan in markdown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005840" y="3154680"/>
            <a:ext cx="0" cy="274320"/>
          </a:xfrm>
          <a:prstGeom prst="line">
            <a:avLst/>
          </a:prstGeom>
          <a:noFill/>
          <a:ln w="19050">
            <a:solidFill>
              <a:srgbClr val="4F5BD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22960" y="342900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429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71600" y="3429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EDIT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743200" y="3429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JIJ reviewt en past het plan aan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005840" y="3794760"/>
            <a:ext cx="0" cy="274320"/>
          </a:xfrm>
          <a:prstGeom prst="line">
            <a:avLst/>
          </a:prstGeom>
          <a:noFill/>
          <a:ln w="19050">
            <a:solidFill>
              <a:srgbClr val="4F5BD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22960" y="4069080"/>
            <a:ext cx="365760" cy="36576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27" name="Text 25"/>
          <p:cNvSpPr/>
          <p:nvPr/>
        </p:nvSpPr>
        <p:spPr>
          <a:xfrm>
            <a:off x="822960" y="40690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71600" y="40690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BUILD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743200" y="4069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 terug naar Agent Mode, voer uit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217920" y="1508760"/>
            <a:ext cx="24688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17920" y="1508760"/>
            <a:ext cx="54864" cy="256032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32" name="Text 30"/>
          <p:cNvSpPr/>
          <p:nvPr/>
        </p:nvSpPr>
        <p:spPr>
          <a:xfrm>
            <a:off x="6446520" y="16002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WAAROM?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46520" y="1965960"/>
            <a:ext cx="2011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Voorkomt dat de agent meteen gaat bouwen zonder na te denken.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Jij houdt de controle.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 MODE VS ASK MODE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40080" y="1097280"/>
            <a:ext cx="374904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097280"/>
            <a:ext cx="54864" cy="320040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 MODE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017520" y="11887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Tab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8680" y="160020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VOERT UIT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Edit bestanden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Draait terminal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Maakt nieuwe files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8680" y="2743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Gebruik voor: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68680" y="301752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Features bouwen, refactoring,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fixen, tests schrijven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374904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54864" cy="320040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ASK MODE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132320" y="11887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Tab Tab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83480" y="160020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ANTWOORDT ALLEEN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Geen file edits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Geen terminal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Alleen uitleg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83480" y="2743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Gebruik voor: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83480" y="301752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begrijpen, concepten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leren, architectuurbeslissingen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443484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"Moet er code veranderen?" → Agent Mode       "Wil ik iets begrijpen?" → Ask Mode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DEBUG MODE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NIET: error kopieer-plakken en hopen op het beste.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WEL: systematisch debuggen met de agent.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691640"/>
            <a:ext cx="347472" cy="347472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6916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71600" y="169164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HYPOTHESES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400" y="16916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"Wat kan dit veroorzaken?"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96696" y="2039112"/>
            <a:ext cx="0" cy="246888"/>
          </a:xfrm>
          <a:prstGeom prst="line">
            <a:avLst/>
          </a:prstGeom>
          <a:noFill/>
          <a:ln w="19050">
            <a:solidFill>
              <a:srgbClr val="E885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" y="2286000"/>
            <a:ext cx="347472" cy="347472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2860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371600" y="22860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LOGGING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00400" y="22860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 / breakpoints op strategische plekken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96696" y="2633472"/>
            <a:ext cx="0" cy="246888"/>
          </a:xfrm>
          <a:prstGeom prst="line">
            <a:avLst/>
          </a:prstGeom>
          <a:noFill/>
          <a:ln w="19050">
            <a:solidFill>
              <a:srgbClr val="E8854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2960" y="2880360"/>
            <a:ext cx="347472" cy="347472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28803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71600" y="28803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REPRODUCE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00400" y="28803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Reproduceer de bug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96696" y="3227832"/>
            <a:ext cx="0" cy="246888"/>
          </a:xfrm>
          <a:prstGeom prst="line">
            <a:avLst/>
          </a:prstGeom>
          <a:noFill/>
          <a:ln w="19050">
            <a:solidFill>
              <a:srgbClr val="E8854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22960" y="3474720"/>
            <a:ext cx="347472" cy="347472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4747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371600" y="34747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ANALYZE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200400" y="34747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Bekijk output, beperk scope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96696" y="3822192"/>
            <a:ext cx="0" cy="246888"/>
          </a:xfrm>
          <a:prstGeom prst="line">
            <a:avLst/>
          </a:prstGeom>
          <a:noFill/>
          <a:ln w="19050">
            <a:solidFill>
              <a:srgbClr val="E8854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22960" y="4069080"/>
            <a:ext cx="347472" cy="347472"/>
          </a:xfrm>
          <a:prstGeom prst="ellipse">
            <a:avLst/>
          </a:prstGeom>
          <a:solidFill>
            <a:srgbClr val="E8854A"/>
          </a:solidFill>
          <a:ln/>
        </p:spPr>
      </p:sp>
      <p:sp>
        <p:nvSpPr>
          <p:cNvPr id="27" name="Text 25"/>
          <p:cNvSpPr/>
          <p:nvPr/>
        </p:nvSpPr>
        <p:spPr>
          <a:xfrm>
            <a:off x="822960" y="40690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371600" y="40690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TARGETED FIX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200400" y="40690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 alleen aan wat nodig is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217920" y="1691640"/>
            <a:ext cx="24688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17920" y="1691640"/>
            <a:ext cx="54864" cy="237744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32" name="Text 30"/>
          <p:cNvSpPr/>
          <p:nvPr/>
        </p:nvSpPr>
        <p:spPr>
          <a:xfrm>
            <a:off x="6446520" y="17830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TIP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46520" y="21488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Geef Cursor de CONTEXT.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Welk bestand?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Welke functie?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verwacht je?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gebeurt er?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2926080" cy="2926080"/>
          </a:xfrm>
          <a:prstGeom prst="ellipse">
            <a:avLst/>
          </a:prstGeom>
          <a:solidFill>
            <a:srgbClr val="4F5BD5"/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3474720"/>
            <a:ext cx="2286000" cy="2286000"/>
          </a:xfrm>
          <a:prstGeom prst="ellipse">
            <a:avLst/>
          </a:prstGeom>
          <a:solidFill>
            <a:srgbClr val="E8B4B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CODE REVIEW &amp; TESTING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0" y="4800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40080" y="1051560"/>
            <a:ext cx="37490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051560"/>
            <a:ext cx="54864" cy="1554480"/>
          </a:xfrm>
          <a:prstGeom prst="rect">
            <a:avLst/>
          </a:prstGeom>
          <a:solidFill>
            <a:srgbClr val="4F5BD5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F5B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 FIND ISSUES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46304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scant je code op problemen.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wat je vindt.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37490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51560"/>
            <a:ext cx="54864" cy="1554480"/>
          </a:xfrm>
          <a:prstGeom prst="rect">
            <a:avLst/>
          </a:prstGeom>
          <a:solidFill>
            <a:srgbClr val="E8854A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85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 TESTS SCHRIJVEN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83480" y="146304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Vraag Agent Mode om tests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genereren.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"Schrijf unit tests voor [bestand]"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" y="2788920"/>
            <a:ext cx="57607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2788920"/>
            <a:ext cx="54864" cy="2011680"/>
          </a:xfrm>
          <a:prstGeom prst="rect">
            <a:avLst/>
          </a:prstGeom>
          <a:solidFill>
            <a:srgbClr val="F5C542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288036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 SEMANTIC COMMITS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8680" y="32004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feat:     nieuwe feature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fix:      bugfix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refactor: code verbetering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test:     tests toevoegen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docs:     documentatie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chore:    overig (config, deps)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474720" y="32004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Bouw ALLES eerst.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Aan het einde: splits in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logische commits.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 pas push naar GitHub.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583680" y="278892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583680" y="2788920"/>
            <a:ext cx="54864" cy="201168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21" name="Text 19"/>
          <p:cNvSpPr/>
          <p:nvPr/>
        </p:nvSpPr>
        <p:spPr>
          <a:xfrm>
            <a:off x="6812280" y="288036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666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 PR REVIEW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812280" y="3200400"/>
            <a:ext cx="1463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(optioneel)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kan een PR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reviewen als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reviewer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9 — Cursor Deep Dive</dc:title>
  <dc:subject>PptxGenJS Presentation</dc:subject>
  <dc:creator>Tim — NOVI Hogeschool Utrecht</dc:creator>
  <cp:lastModifiedBy>Tim — NOVI Hogeschool Utrecht</cp:lastModifiedBy>
  <cp:revision>1</cp:revision>
  <dcterms:created xsi:type="dcterms:W3CDTF">2026-04-21T15:22:09Z</dcterms:created>
  <dcterms:modified xsi:type="dcterms:W3CDTF">2026-04-21T15:22:09Z</dcterms:modified>
</cp:coreProperties>
</file>