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OpenCode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AI als pair-programmer in de terminal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AGENTS.md - project-context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Markdown file in repo-root. AI leest 'm bij elke prompt.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27432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2523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AGENTS.md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## Project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Stack: Next.js 16, TypeScript, Tailwind,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Hosting: Vercel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## Conventies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Server Components default, "use client" alleen waar nodig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Geen comments tenzij gevraagd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Run `pnpm lint` na elke file-edit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## Belangrijke files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app/ - App Router pages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lib/supabase.ts - DB client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257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Tip: genereer eerst met /init, edit handmatig.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Houd 'm tussen 50-200 regels. Te lang = AI vergeet de helft.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Workflow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Code -&gt; GitHub -&gt; Vercel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4023360" cy="12801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OPENCODE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74320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wijzig code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79" y="1828800"/>
            <a:ext cx="4023360" cy="12801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59" y="19202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7759" y="23774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GIT ADD/COMMIT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59" y="274320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stage + bericht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383280"/>
            <a:ext cx="4023360" cy="128016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47472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9319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GIT PUSH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2976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naar GitHub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54879" y="3383280"/>
            <a:ext cx="4023360" cy="12801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59" y="347472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7759" y="39319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VERCEL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59" y="42976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auto-deploy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029200"/>
            <a:ext cx="8046720" cy="11887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5138928"/>
            <a:ext cx="7772400" cy="9692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git add 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commit -m "Add about page"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push   # Vercel deployt automatisch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Slim werken + valkuilen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0116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Slim werken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/clear na elke feature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517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Geef expliciet de juiste files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718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Houd AGENTS.md compact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91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Klein per commit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1828800"/>
            <a:ext cx="3931920" cy="20116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Valkuilen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Verzonnen imports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6517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Verouderde APIs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9718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Onveilige commands (rm -rf)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291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Te overtuigd van fout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11480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Maatregelen: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46177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Lees diff voordat je accepteert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9103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Run lint + tests na elke change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20293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Bij twijfel: weiger commands, plan mode aan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49554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Update AGENTS.md naarmate project groeit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LESOPDRACHT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000000"/>
                </a:solidFill>
                <a:latin typeface="Calibri"/>
              </a:rPr>
              <a:t>Bouw + deploy met OpenCode (~85 min)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03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Stappen: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0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1.  Clone je v0-project van Les 1 lokaal - pnpm install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529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2.  Open OpenCode in de folder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4553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3.  Voeg 1 nieuwe pagina toe (/about, /services of /contact)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3814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4.  Voeg minimaal 2 componenten toe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3075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5.  Voeg link op homepage naar de nieuwe pagina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0233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6.  Commit + push naar GitHub (minimaal 2x)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3159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7.  Check Vercel: live deploy bekijken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84632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Vuistregel - een prompt per taak.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3035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F476F"/>
                </a:solidFill>
                <a:latin typeface="Calibri"/>
              </a:rPr>
              <a:t>Niet: 'Maak compleet about + contact + services pagina'.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6A34A"/>
                </a:solidFill>
                <a:latin typeface="Calibri"/>
              </a:rPr>
              <a:t>Wel: 'Voeg /about pagina toe' -&gt; check -&gt; 'Voeg hero sectie' -&gt; check.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2636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555555"/>
                </a:solidFill>
                <a:latin typeface="Calibri"/>
              </a:rPr>
              <a:t>Resultaat: live deploy URL in Teams delen.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Voor Les 3 (Cursor)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1. Nieuw Next.js project from scratch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331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npx create-next-app@latest - bouw met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8346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8803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2. Minimaal 3 componenten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2461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Met OpenCode bouwen, niet via v0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7947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3. Push naar GitHub + deploy naar Vercel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1605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Nieuw project - nieuwe repo + Vercel import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6634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4. Inleveren via Teams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074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Vercel URL + GitHub URL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69280"/>
            <a:ext cx="8046720" cy="5943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5669280"/>
            <a:ext cx="786384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Tip: gebruik /init om een AGENTS.md te genereren voor het nieuwe project.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3 - Cursor Basics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 CLI naar volledige IDE: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Cursor - VS Code fork met AI overal verweven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786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Chat (Cmd+L) / Inline Edit (Cmd+K) / Composer (Cmd+I) / Tab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8712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@-mentions voor context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1638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.cursorrules - project-conventies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45643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Debug-flow met AI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023360"/>
            <a:ext cx="8046720" cy="914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114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Voorbereiden: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526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Download Cursor van cursor.com - student plan = gratis Pro.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2120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55555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1 - wat hebben we?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0116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staat 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Werkende site op Vercel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2432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Code in GitHub repo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169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Ervaring met v0.dev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0954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Eerste prompt engineering reflex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1828800"/>
            <a:ext cx="3931920" cy="20116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Wat ontbreekt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Veel copy/paste naar v0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62432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Geen lokale development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9169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Beperkte controle over code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20954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AI buiten je 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11480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Vandaag: AI naast je code, in je terminal.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6177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Coding agent = chat-AI die direct je files bewerkt en commands runt.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0292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Tool: OpenCode - open-source, multi-model, gratis.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- 180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Welkom + terugblik Les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Intro OpenCode + coding agents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317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432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Setup + installatie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7432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3154680"/>
            <a:ext cx="813816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1546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LIVE DEMO 1 - Plan vs Build mode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31546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566160"/>
            <a:ext cx="813816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56616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LIVE DEMO 2 - Multi-file feature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56616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977640"/>
            <a:ext cx="813816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9776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39776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3891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Git + Vercel workflow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43891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8006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Lesopdracht: bouw + deploy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8006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85 min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2120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Resultaten + huiswerk + afsluiting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52120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Chat-AI vs Coding agent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Chat-AI (ChatGPT)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Typ prompt -&gt; antwoord in browser.
Jij kopieert code in editor.
Jij runt commands.
Jij debugged.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63440" y="1828800"/>
            <a:ext cx="393192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Coding agent (OpenCode)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331720"/>
            <a:ext cx="365760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Typ prompt -&gt; AI bewerkt files.
AI runt commands.
AI ziet errors + fixt zelf.
Jij accepteert per stap.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389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Voorbeelden coding agents: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80060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-  OpenCode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4800600"/>
            <a:ext cx="5486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CLI, open-source, multi-model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12064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-  Cursor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0" y="5120640"/>
            <a:ext cx="5486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IDE-integratie (Les 3)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44068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-  Claude Code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0400" y="5440680"/>
            <a:ext cx="5486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CLI van Anthropic, Claude-only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OpenCode?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Open-source CLI coding agent. Geinstalleerd via npm, draait in je project-folder.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Kernfeatures:</a:t>
            </a:r>
          </a:p>
        </p:txBody>
      </p:sp>
      <p:sp>
        <p:nvSpPr>
          <p:cNvPr id="6" name="Oval 5"/>
          <p:cNvSpPr/>
          <p:nvPr/>
        </p:nvSpPr>
        <p:spPr>
          <a:xfrm>
            <a:off x="640080" y="28346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8346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07208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Multi-model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40480" y="2807208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OpenAI, Anthropic, Google, Ollama (local)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218688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3218688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191256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0480" y="3191256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Files lezen/schrijven, terminal, tests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02736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602736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575304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AGENTS.md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40480" y="3575304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Markdown file = project-context</a:t>
            </a:r>
          </a:p>
        </p:txBody>
      </p:sp>
      <p:sp>
        <p:nvSpPr>
          <p:cNvPr id="18" name="Oval 17"/>
          <p:cNvSpPr/>
          <p:nvPr/>
        </p:nvSpPr>
        <p:spPr>
          <a:xfrm>
            <a:off x="640080" y="3986784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3986784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395935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Plan mode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40480" y="3959352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AI plant eerst, jij keurt af/goed</a:t>
            </a:r>
          </a:p>
        </p:txBody>
      </p:sp>
      <p:sp>
        <p:nvSpPr>
          <p:cNvPr id="22" name="Oval 21"/>
          <p:cNvSpPr/>
          <p:nvPr/>
        </p:nvSpPr>
        <p:spPr>
          <a:xfrm>
            <a:off x="640080" y="4370832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370832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434340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Open-source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40480" y="4343400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Gratis, audit-baar, geen lock-in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OpenCode vs Cursor vs Claude Code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265176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2651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OpenCode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60604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Type: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8803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CLI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24612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Cost: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52044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Gratis*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88620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Model: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41605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Elk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52628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Best: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48006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Backend, scripts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83280" y="1920240"/>
            <a:ext cx="265176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83280" y="1920240"/>
            <a:ext cx="2651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Cursor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0440" y="260604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Type: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20440" y="28803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Full IDE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0440" y="324612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Cost: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20440" y="352044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$20/mnd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0440" y="388620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Model: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20440" y="41605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+ own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20440" y="452628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Best: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20440" y="48006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Frontend, IDE-flow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1920240"/>
            <a:ext cx="2651760" cy="4572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17920" y="1920240"/>
            <a:ext cx="2651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Claude Code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55080" y="260604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Type: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5080" y="28803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CLI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5080" y="324612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Cost: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5080" y="352044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$20/mnd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55080" y="388620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Model: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55080" y="41605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Alleen Claude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55080" y="4526280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Best: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55080" y="48006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Diepe code-tasks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640" y="548640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520" y="548640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* OpenCode: gratis tool, je betaalt alleen voor API-credits (~$5 OpenRouter is ruim).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Setup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Installeren + eerste keer opstarten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Installeer (eenmalig):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5486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npm install -g opencode-ai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API key (aanrader: OpenRouter - alle modellen, een key):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47472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58444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1. Maak account op openrouter.ai + $5 credit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2. Login in OpenCode: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opencode auth login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572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Starten in je project: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02920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13892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cd ~/projects/mijn-app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opencode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5943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Terminal opent een chat-interface. Type je vraag - AI bewerkt files direct.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Plan mode vs Build mode - ~10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393192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Plan mode (veilig)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423160"/>
            <a:ext cx="365760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AI maakt eerst een PLAN.
Welke files, welke wijzigingen,
risico's. Jij keurt goed.
Voor: refactors, onbekend gebied.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63440" y="1920240"/>
            <a:ext cx="393192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46320" y="20116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Build mode (snel)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20" y="2423160"/>
            <a:ext cx="365760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AI doet direct wat je vraagt.
Diff zichtbaar per file.
Jij accepteert/weigert.
Voor: kleine taken, je weet wat je wilt.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555555"/>
                </a:solidFill>
                <a:latin typeface="Calibri"/>
              </a:rPr>
              <a:t>Wissel met:  Tab  (of slash command  /plan)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937760"/>
            <a:ext cx="8046720" cy="14630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5047488"/>
            <a:ext cx="7772400" cy="12435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[opencode] &gt; /plan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[plan-mode] &gt; Refactor lib/auth.ts naar Supabase auth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AI: 1. Lees lib/auth.ts. 2. Vervang door @supabase/ssr.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3. Update 3 import-files. 4. Genereer types.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Akkoord? (y/n)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Multi-file feature - ~15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Scenario: voeg een /about pagina toe in je Next.js project.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37744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48716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[opencode] &gt; Voeg een /about pagina toe.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      Match de styling van de homepage.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474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Wat AI doet (zichtbaar per stap):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3977640"/>
            <a:ext cx="274320" cy="27432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39776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3977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Leest app/page.tsx voor stijl-conventies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4361688"/>
            <a:ext cx="274320" cy="27432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36168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4361688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Schrijft app/about/page.tsx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745736"/>
            <a:ext cx="274320" cy="27432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4745736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" y="4745736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Toont diff per file - jij accepteert</a:t>
            </a:r>
          </a:p>
        </p:txBody>
      </p:sp>
      <p:sp>
        <p:nvSpPr>
          <p:cNvPr id="18" name="Oval 17"/>
          <p:cNvSpPr/>
          <p:nvPr/>
        </p:nvSpPr>
        <p:spPr>
          <a:xfrm>
            <a:off x="640080" y="5129784"/>
            <a:ext cx="274320" cy="27432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5129784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5129784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Vraagt approval voor `pnpm dev` om te testen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623560"/>
            <a:ext cx="8046720" cy="6400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56235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Slash commands: /init (AGENTS.md), /clear (reset), /model (switch), /plan (toggle).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