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Cursor Basics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2628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AI-first code editor - VS Code met superkrachten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.cursorrules - project-context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Markdown in repo-root. Cursor leest deze bij elke prompt.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3108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2889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# Cursor Rules - QuickPoll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## Stack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Next.js 16 App Router, TypeScript strict, Tailwind v4, Supabase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## Conventies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Server Components default, "use client" alleen waar nodig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Tailwind classes inline, geen CSS-files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Geen comments tenzij gevraagd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camelCase functions, PascalCase components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## Verboden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Geen any-types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Geen Pages Router (alleen App Router)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5532120"/>
            <a:ext cx="8046720" cy="7315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5532120"/>
            <a:ext cx="7863840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Hou 'm tussen 30-200 regels. Te lang = AI vergeet de helft.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Debug-flow met AI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137160" cy="7772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965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Console error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3317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Kopieer error -&gt; chat. AI leest file, vindt + fixt.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8346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28803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Onverwachte output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2461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@file plakken. AI traceert (vaak async issue).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49040"/>
            <a:ext cx="137160" cy="7772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37947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Tests falen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1605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Test output + @testfile -&gt; chat. AI fixt.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663440"/>
            <a:ext cx="137160" cy="7772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Refactor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0749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Composer + meerdere @file. Multi-file edit.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Wanneer Cursor vs niet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Cursor wel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Code schrijven + refactoren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517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Debug-flows met context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718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Nieuwe features (multi-file)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918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Boilerplate + documentatie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3440" y="1828800"/>
            <a:ext cx="3931920" cy="21945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Cursor niet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331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Git workflow - gebruik git CLI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26517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Terminal-heavy taken - gewoon shell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29718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File-management - Finder/Explorer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32918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Browser debuggen - DevTools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389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Hybride aanpak in praktijk: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8463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voor IDE-werk + Claude.ai voor brainstormen + Terminal voor git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Geen tool die alles wint. Pak per taak de beste.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LESOPDRACHT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Debug-Challenge (~70 min)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031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Drie levels: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560320"/>
            <a:ext cx="1828800" cy="5029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56032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Normaal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320" y="2560320"/>
            <a:ext cx="59436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5 bugs in een React app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200400"/>
            <a:ext cx="1828800" cy="5029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320040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Hard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0" y="3200400"/>
            <a:ext cx="59436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10 bugs in een Next.js app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840480"/>
            <a:ext cx="182880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84048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Super Hard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60320" y="3840480"/>
            <a:ext cx="59436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Onbekend - jij ontdekt wat er stuk is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4663440"/>
            <a:ext cx="8046720" cy="1554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47548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Aanpak: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16636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Unzip de starter, open in Cursor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413248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Gebruik Chat/Inline/Composer - elk feature minimaal 1x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5660136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Maak een .cursorrules voor de stack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907024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Document elke bug + fix in een commit message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3093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555555"/>
                </a:solidFill>
                <a:latin typeface="Calibri"/>
              </a:rPr>
              <a:t>Inleveren: zip van fix + commit log via Teams.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Huiswerk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Voor Les 4 (TypeScript)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965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1. Refactor je v0-website met Cursor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3317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Composer: voeg sectie + component toe. Volg .cursorrules.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8346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28803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2. Schrijf 5 prompts in je log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2461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Wat vroeg je, wat kreeg je, was 't goed?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490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37947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3. Optioneel: Debug-Challenge Hard afmaken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1605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Als je ze in de les niet allemaal hebt gehaald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6634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4. Inleveren via Teams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0749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GitHub repo + prompt-log + reflectie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669280"/>
            <a:ext cx="8046720" cy="5943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5669280"/>
            <a:ext cx="786384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Tip: speel met @-mentions. Verschil tussen 'fix het' en '@file fix bug X'.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4 - TypeScript Fundamentals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Eerste stap richting productie-code: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286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Types, interfaces, generics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7860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Union + literal types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87121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Type narrowing + guards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16382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Hands-on: TypeScript Escaperoom (10 kamers)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840480"/>
            <a:ext cx="8046720" cy="9144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39319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Cursor + TypeScript = magie.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3434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AI-suggesties worden veel beter zodra types in spel zijn.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2120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>
                <a:solidFill>
                  <a:srgbClr val="555555"/>
                </a:solidFill>
                <a:latin typeface="Calibri"/>
              </a:rPr>
              <a:t>Tot volgende week!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2 - OpenCode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8288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CLI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60320" y="182880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AI in terminal naast je 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331720"/>
            <a:ext cx="18288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33172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Plan vs Build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233172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Veilig refactor of snel doen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834640"/>
            <a:ext cx="18288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283464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AGENTS.md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60320" y="283464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Project-context in markdown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337560"/>
            <a:ext cx="18288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333756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Git workflow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60320" y="333756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Push -&gt; Vercel deploy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20624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297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OpenCode = krachtig in terminal, maar...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7091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- Geen visuele editor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0292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- Geen multi-file diff preview ingebouwd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- Geen IDE features (jump-to-def, find references)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669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Vandaag: Cursor - alles in een editor + AI overal verweven.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- 180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9202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92024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Wat is Cursor + setup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317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432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De vier kern-features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7432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3154680"/>
            <a:ext cx="813816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1546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LIVE DEMO 1 - Chat + Inline Edit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0" y="31546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566160"/>
            <a:ext cx="813816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56616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LIVE DEMO 2 - Composer + @-mentions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56616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977640"/>
            <a:ext cx="813816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9776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397764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3891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Cursorrules + debug-flow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0" y="43891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48006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Lesopdracht: debug-challenge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48006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70 min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2120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Afsluiting + huiswerk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0" y="52120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is Cursor?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AI-first code editor. Fork van VS Code. AI verweven in elk onderdeel: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3774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Vertrouwde VS Code interface - extensies werken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974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AI features die in workflow zitten, geen sidebar afterthought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0175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Multi-file edits met diff-preview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3375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Background Agents (Les 15)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6576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Werkt met OpenAI, Anthropic, of eigen API keys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1148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4206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Cost: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617720"/>
            <a:ext cx="16459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Hobby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60320" y="4617720"/>
            <a:ext cx="5943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Gratis, limited - Tab + basic chat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001768"/>
            <a:ext cx="16459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Pro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60320" y="5001768"/>
            <a:ext cx="5943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$20/mnd - alles, onbeperkt, Background Agents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85816"/>
            <a:ext cx="16459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Student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60320" y="5385816"/>
            <a:ext cx="5943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Gratis Pro - check cursor.com/students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Setup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Installeren + opstarten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19659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965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Download van cursor.com (Mac/Windows/Linux)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24231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423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4231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Sign in met email of GitHub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28803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8803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8803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Import VS Code settings? -&gt; Ja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3375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337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3375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Settings -&gt; Models -&gt; Sonnet (default voor 90% taken)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37947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7947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37947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File -&gt; Open Folder, of in terminal: cursor 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389120"/>
            <a:ext cx="8046720" cy="17373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4805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Model-keuze: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2960" y="4937760"/>
            <a:ext cx="1371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97280" y="4910328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Sonnet 4.6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83280" y="4910328"/>
            <a:ext cx="5212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default voor code - 90% taken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2960" y="5303520"/>
            <a:ext cx="137160" cy="2743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97280" y="5276088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GPT-5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83280" y="5276088"/>
            <a:ext cx="5212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alternatief, goede taal-uitleg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22960" y="5669280"/>
            <a:ext cx="137160" cy="2743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97280" y="5641848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o3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83280" y="5641848"/>
            <a:ext cx="52120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reasoning - trager maar slimmer (complex)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De vier kern-features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2103120" cy="8686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Tab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7744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FFFFFF"/>
                </a:solidFill>
                <a:latin typeface="Consolas"/>
              </a:rPr>
              <a:t>(auto)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34640" y="1920240"/>
            <a:ext cx="5760720" cy="8686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Predictive completion tijdens typen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926080"/>
            <a:ext cx="2103120" cy="8686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301752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Inline Edit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38328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FFFFFF"/>
                </a:solidFill>
                <a:latin typeface="Consolas"/>
              </a:rPr>
              <a:t>Cmd+K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34640" y="2926080"/>
            <a:ext cx="5760720" cy="8686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Korte edit op selectie of cursor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931920"/>
            <a:ext cx="2103120" cy="8686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402336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Chat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38912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FFFFFF"/>
                </a:solidFill>
                <a:latin typeface="Consolas"/>
              </a:rPr>
              <a:t>Cmd+L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34640" y="3931920"/>
            <a:ext cx="5760720" cy="8686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Vragen, uitleg, debug-hulp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937760"/>
            <a:ext cx="2103120" cy="8686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50292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539496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FFFFFF"/>
                </a:solidFill>
                <a:latin typeface="Consolas"/>
              </a:rPr>
              <a:t>Cmd+I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34640" y="4937760"/>
            <a:ext cx="5760720" cy="8686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Multi-file edits, refactors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3093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555555"/>
                </a:solidFill>
                <a:latin typeface="Calibri"/>
              </a:rPr>
              <a:t>Deze leren = 80% van Cursor's waarde gebruiken.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Chat + Inline Edit - ~15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Chat (Cmd+L) - vragen, uitleg, refactor-suggestie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377440"/>
            <a:ext cx="8046720" cy="10972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487168"/>
            <a:ext cx="7772400" cy="8778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@app/page.tsx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Wat doet deze component? Refactor naar Server Component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en haal data via Supabase op.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657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Inline Edit (Cmd+K) - selecteer functie, type prompt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114800"/>
            <a:ext cx="8046720" cy="10972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4224528"/>
            <a:ext cx="7772400" cy="8778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Selecteer functie + Cmd+K: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&gt; Voeg error handling toe + return Result&lt;T&gt; object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// Diff zichtbaar, accept/reject per regel.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394960"/>
            <a:ext cx="8046720" cy="8229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394960"/>
            <a:ext cx="786384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Tip: Inline Edit ook op een lege regel = code genereren op die plek.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Composer + @-mentions - ~15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Composer (Cmd+I) = multi-file feature. Preview alle diffs voor accept.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377440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487168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@app/page.tsx @components/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Voeg een /about pagina toe met een team-grid.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Match styling van homepage. Gebruik Tailwind.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Maak een aparte TeamMember component.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3891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@-mentions = context kiezen: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846320"/>
            <a:ext cx="22860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@File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0" y="4846320"/>
            <a:ext cx="5486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specifieke file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120640"/>
            <a:ext cx="22860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@Folder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0" y="5120640"/>
            <a:ext cx="5486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hele folder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394960"/>
            <a:ext cx="22860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@Codebase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00400" y="5394960"/>
            <a:ext cx="5486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hele repo via embeddings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669280"/>
            <a:ext cx="22860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@Docs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00400" y="5669280"/>
            <a:ext cx="5486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geimporteerde documentatie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943600"/>
            <a:ext cx="22860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@Web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0" y="5943600"/>
            <a:ext cx="5486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live web search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Tab - predictive completion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Cursor ziet wat je gaat typen voordat je 't typt. Slimmer dan Copilot.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377440"/>
            <a:ext cx="3931920" cy="1828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468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Hoe gebruiken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88036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Type code, suggesties verschijnen grijs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17296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Tab = accepteer suggestie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465576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Esc = afwijzen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758184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Cursor verplaatst zelf naar next edit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63440" y="2377440"/>
            <a:ext cx="3931920" cy="18288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2468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Cursor Tab kan...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288036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Multi-line suggesties (hele functie)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317296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Refactor follow-through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3465576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Naam-renames in een file overnemen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3758184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Imports automatisch toevoegen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480560"/>
            <a:ext cx="8046720" cy="1645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4572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Werkflow-tip: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0292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Type vlot door - laat Tab je completen. Verschil voelbaar na een dag.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440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Soms ga je sneller zonder - toggle via Cmd+Shift+P -&gt; Cursor Tab.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