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Tool Calling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Laat AI zelf kiezen welke functie aan te roepen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400800" y="4572000"/>
            <a:ext cx="3657600" cy="36576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56032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6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1480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Tool-calls in UI tonen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Transparantie + debug. ~25 min.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88036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8803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34640"/>
            <a:ext cx="3383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messages.parts uitleggen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283464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text-parts vs `tool-&lt;name&gt;` parts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747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4747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429000"/>
            <a:ext cx="3383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UI rendering refactoren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4290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map over parts i.p.v. content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06908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0690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023360"/>
            <a:ext cx="3383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Tool-call chip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402336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🔧 toolName({args})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66344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66344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617720"/>
            <a:ext cx="3383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Tool-result collapsible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0" y="461772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&lt;details&gt;&lt;summary&gt;Toon&lt;/summary&gt;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525780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2578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212080"/>
            <a:ext cx="33832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Multi-step zichtbaar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521208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meerdere chips per AI-bericht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Edge cases + error handling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Vier scenario's testen. ~15 min.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92608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9260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3464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Ongeldige enum input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29718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'Welke bands op Donderdag?' → AI weigert netjes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61188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6118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52044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Lege resultaten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9120" y="36576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'Death metal bands?' → '0 gevonden, eerlijk'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29768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2976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0624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Database error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89120" y="43434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Tool returnt { error } → AI legt uit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98348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9834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89204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Write-tool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50292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addFavorite — schrijft echt in DB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Vergelijking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Tool Calling &gt; context-all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920240"/>
            <a:ext cx="8046720" cy="411480"/>
          </a:xfrm>
          <a:prstGeom prst="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920240"/>
            <a:ext cx="2468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Aspect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1920240"/>
            <a:ext cx="2468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Les 11 (context-all)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0" y="1920240"/>
            <a:ext cx="24688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Les 12 (Tool Calling)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331720"/>
            <a:ext cx="8046720" cy="457200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3317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Tokens / call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0" y="23317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~30.000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0" y="23317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~2.000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889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Schaal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27889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~1000 records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0" y="27889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Duizenden makkelijk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3246120"/>
            <a:ext cx="8046720" cy="457200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32461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0400" y="32461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Snapshot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0" y="32461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Actueel per call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7033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Write-acties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0400" y="37033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Niet mogelijk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0" y="37033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Wel (addFavorite)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4160520"/>
            <a:ext cx="8046720" cy="457200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41605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Multi-step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00400" y="41605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Beperkt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0" y="41605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Native (stopWhen)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46177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Cost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00400" y="46177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Hoger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943600" y="4617720"/>
            <a:ext cx="24688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000000"/>
                </a:solidFill>
                <a:latin typeface="Calibri"/>
              </a:rPr>
              <a:t>Lager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5394960"/>
            <a:ext cx="8046720" cy="10972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22960" y="54864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Wanneer toch context-all?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585216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Hele kleine dataset · snel prototype · geen schaal nodig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61722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Productie: bijna altijd Tool Calling.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Lesopdracht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Refactor jouw thema-app naar Tool Calling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000000"/>
                </a:solidFill>
                <a:latin typeface="Calibri"/>
              </a:rPr>
              <a:t>Bouw voort op je app uit Les 11. Vervang context-all door tools.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56032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5603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Refactor chat-route — geen .select("*") aan begin meer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01752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30175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Minstens 3 tools definiëren voor jouw dataset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47472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34747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Eén tool met enum parameters (vaste keuze)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93192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39319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stopWhen: stepCountIs(5) in streamText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38912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43891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System prompt aanpassen — 'gebruik tools'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4846320"/>
            <a:ext cx="3657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4361EE"/>
                </a:solidFill>
                <a:latin typeface="Calibri"/>
              </a:rPr>
              <a:t>[ 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4846320"/>
            <a:ext cx="75895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3 vragen testen — minstens 1 multi-step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486400"/>
            <a:ext cx="8046720" cy="9144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557784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Calibri"/>
              </a:rPr>
              <a:t>Tool-ideeën: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9436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searchX(filter) · getXById(id) · getStats(groupBy) · thema-specifiek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Write-tool + UI visualisatie + reflectie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286000"/>
            <a:ext cx="822960" cy="8229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2296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4480" y="23317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Write-tool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269748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Nieuwe tabel + write-tool (addFavorite e.d.) + list-tool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200400"/>
            <a:ext cx="822960" cy="82296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3200400"/>
            <a:ext cx="82296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32461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UI visualisatie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361188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Tool-calls tonen in chat — chips + collapsed result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114800"/>
            <a:ext cx="822960" cy="8229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4114800"/>
            <a:ext cx="82296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41605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TOOLS.md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4526280"/>
            <a:ext cx="6858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Documentatie: tools-lijst, 3 vragen, 1 edge-case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486400"/>
            <a:ext cx="8046720" cy="8229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553212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Bonus: loading indicator · mooie kaartjes · confirmation UI write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94360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Deadline: vóór Les 13 (Agents).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Agents — autonome multi-step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8046720" cy="1371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10312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Vandaag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0320"/>
            <a:ext cx="7772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stopWhen: stepCountIs(5) — AI roept tools aan in 1 ronde, max 5 stappen</a:t>
            </a:r>
          </a:p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Werkt voor zoek, vergelijking, simpele acties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566160"/>
            <a:ext cx="8046720" cy="1554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365760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Volgende les — Agents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114800"/>
            <a:ext cx="77724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stepCountIs(20)+ — AI plant, voert uit, evalueert, herhaalt</a:t>
            </a:r>
          </a:p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Voorbeeld: 'Plan mijn volledige Polderfest weekend'</a:t>
            </a:r>
          </a:p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30+ tool-calls in één request — autonoom werkende AI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349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Daarna: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715000"/>
            <a:ext cx="82296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Les 14: RAG + embeddings (semantic search op grote corpora)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Les 15-16: Testing + Deployment · Les 17-18: Eindopdracht + Pitch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8229600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Schaalprobleem van context-all opgelost met Tool Calling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Anatomie van een tool: description + inputSchema + execute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stopWhen voor multi-step workflows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Zes tools voor Polderfest gebouwd (5 read + 1 write)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Tool-invocations gevisualiseerd in de UI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Edge cases + error handling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Vergelijking: Tool Calling &gt; context-all op bijna alles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4937760"/>
            <a:ext cx="8046720" cy="1463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07492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Volgende les: Agents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532120"/>
            <a:ext cx="7772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Calibri"/>
              </a:rPr>
              <a:t>Hoe ver kan AI autonoom? 30+ tool-calls in één request, met stop-condities.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Het schaalprobleem dat we vandaag oplossen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2286000"/>
            <a:ext cx="365760" cy="36576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22860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194560"/>
            <a:ext cx="73152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0">
                <a:solidFill>
                  <a:srgbClr val="000000"/>
                </a:solidFill>
                <a:latin typeface="Calibri"/>
              </a:rPr>
              <a:t>Les 11: Vercel AI SDK + Polderfest 2027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880360"/>
            <a:ext cx="365760" cy="36576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8803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788920"/>
            <a:ext cx="73152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0">
                <a:solidFill>
                  <a:srgbClr val="000000"/>
                </a:solidFill>
                <a:latin typeface="Calibri"/>
              </a:rPr>
              <a:t>Chat met data — alle 500 bands meesturen als context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747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4747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383280"/>
            <a:ext cx="73152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0">
                <a:solidFill>
                  <a:srgbClr val="000000"/>
                </a:solidFill>
                <a:latin typeface="Calibri"/>
              </a:rPr>
              <a:t>Werkt voor 500. Werkt NIET voor 50.000.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846320"/>
            <a:ext cx="8046720" cy="14630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498348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Vandaag — Tool Calling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34924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AI kiest zelf welke functie te gebruiken om aan info te komen.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80644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Schaalbaar. Real-time. Multi-step. + write-acties mogelijk.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20240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Welkom + Terugblik + schaalprobleem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359152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Theorie: wat is Tool Calling?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59152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30 min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798064"/>
            <a:ext cx="8046720" cy="438912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798064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LIVE DEMO 1 — Eerste tool: searchBands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0" y="2798064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3236976"/>
            <a:ext cx="8046720" cy="438912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236976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LIVE DEMO 2 — Multi-step + meer tools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236976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675888"/>
            <a:ext cx="8046720" cy="438912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675888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0" y="3675888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15 min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4114800"/>
            <a:ext cx="8046720" cy="438912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4114800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LIVE DEMO 3 — Tool-calls in UI tonen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4114800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Calibri"/>
              </a:rPr>
              <a:t>25 min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4553712"/>
            <a:ext cx="8046720" cy="438912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553712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LIVE DEMO 4 — Edge cases + errors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4553712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992624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Vergelijking + Lesopdracht + Huiswerk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0" y="4992624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25 min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431536"/>
            <a:ext cx="640080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0" y="5431536"/>
            <a:ext cx="1280160" cy="4389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15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Wat is Tool Calling?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AI kiest zelf welke functie te gebruiken op basis van de vraag.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560320"/>
            <a:ext cx="137160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56032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User: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"Welke bands op vrijdag op de Main Stage?"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971800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↓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200400"/>
            <a:ext cx="137160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320040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AI: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03120" y="3200400"/>
            <a:ext cx="6400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kiest searchBands({ day, stage })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3611880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↓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840480"/>
            <a:ext cx="1371600" cy="4572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384048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Supabase: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03120" y="3840480"/>
            <a:ext cx="6400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12 bands terug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4251960"/>
            <a:ext cx="4572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↓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480560"/>
            <a:ext cx="137160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48056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AI: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03120" y="4480560"/>
            <a:ext cx="6400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formuleert antwoord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486400"/>
            <a:ext cx="8046720" cy="10058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557784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Wat win je?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94360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Schaalbaar  ·  Real-time  ·  Type-safe  ·  Multi-step  ·  Write-acties mogelijk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Anatomie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description + inputSchema + execute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8046720" cy="365760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057400"/>
            <a:ext cx="7680960" cy="3474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ourier New"/>
              </a:rPr>
              <a:t>import { tool } from "ai";
import { z } from "zod";
const searchBands = tool({
  description: "Zoek bands op dag, stage, of genre",
  inputSchema: z.object({
    day: z.enum(["Vrijdag","Zaterdag","Zondag"]).optional(),
    stage: z.string().optional(),
    genre: z.string().optional(),
  }),
  execute: async ({ day, stage, genre }) =&gt; {
    /* Supabase query */
  },
});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76072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ourier New"/>
              </a:rPr>
              <a:t>description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0" y="576072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Wat doet de tool? AI leest dit om te kiezen.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03504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ourier New"/>
              </a:rPr>
              <a:t>inputSchema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0" y="603504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Zod schema. Type-safe. AI weet wat hij mag invullen.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309360"/>
            <a:ext cx="16459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ourier New"/>
              </a:rPr>
              <a:t>execute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0" y="6309360"/>
            <a:ext cx="6400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Wat gebeurt er? Async functie. Supabase / API / logic.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Multi-step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Eén vraag = meerdere tool-calls met stopWhen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Voorbeeld: 'Vergelijk top headliner met drukst geplande opener'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560320"/>
            <a:ext cx="137160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56032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Stap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ourier New"/>
              </a:rPr>
              <a:t>searchBands({ tier: "headliner" }) → 50 bands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108960"/>
            <a:ext cx="137160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310896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Stap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108960"/>
            <a:ext cx="6400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ourier New"/>
              </a:rPr>
              <a:t>searchBands({ tier: "opener" }) → 100 bands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657600"/>
            <a:ext cx="137160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3657600"/>
            <a:ext cx="13716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Stap 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657600"/>
            <a:ext cx="6400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AI vergelijkt + antwoordt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389120"/>
            <a:ext cx="8046720" cy="137160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4526280"/>
            <a:ext cx="768096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ourier New"/>
              </a:rPr>
              <a:t>const result = streamText({
  model: openai("gpt-4o-mini"),
  tools: { searchBands, getStats, getBandByName },
  stopWhen: stepCountIs(5),
  messages,
});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4361EE"/>
                </a:solidFill>
                <a:latin typeface="Calibri"/>
              </a:rPr>
              <a:t>Default: 1 stap. Voor multi-step expliciet stopWhen zetten.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6 tools voor Polderfest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011680"/>
            <a:ext cx="228600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0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ourier New"/>
              </a:rPr>
              <a:t>searchBands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7520" y="201168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Filter op dag, stage, genre, tier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011680"/>
            <a:ext cx="12801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Read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606040"/>
            <a:ext cx="228600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606040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ourier New"/>
              </a:rPr>
              <a:t>getBandByName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17520" y="260604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Exact lookup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2606040"/>
            <a:ext cx="12801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Read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200400"/>
            <a:ext cx="228600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200400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ourier New"/>
              </a:rPr>
              <a:t>getStats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17520" y="32004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Aggregate per groep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200400"/>
            <a:ext cx="12801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Read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794760"/>
            <a:ext cx="228600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3794760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ourier New"/>
              </a:rPr>
              <a:t>getScheduleByDay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17520" y="379476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Slot-overzicht per dag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3794760"/>
            <a:ext cx="12801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Read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389120"/>
            <a:ext cx="2286000" cy="4572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389120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ourier New"/>
              </a:rPr>
              <a:t>addFavorite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17520" y="438912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User favoriet opslaan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389120"/>
            <a:ext cx="12801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EF476F"/>
                </a:solidFill>
                <a:latin typeface="Calibri"/>
              </a:rPr>
              <a:t>Write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4983480"/>
            <a:ext cx="2286000" cy="4572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8640" y="4983480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ourier New"/>
              </a:rPr>
              <a:t>listFavorites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17520" y="498348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User favorieten ophalen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4983480"/>
            <a:ext cx="128016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Read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Eerste tool: searchBands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Refactor Les 11 chat-route — weg met alle bands meesturen. ~20 min.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88036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8803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3464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Oude code wegsmijten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283464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alle .select("*") + context-string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747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4747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42900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Tool importeren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9120" y="34290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import { tool } + zod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06908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0690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02336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searchBands definiëren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89120" y="402336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description + inputSchema + execute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66344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66344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61772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POST refactoren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461772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tools + stopWhen + kortere system prompt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525780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2578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21208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Browse /chat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89120" y="521208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vraag testen — tool wordt aangeroepen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Meer tools + multi-step in actie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Drie tools toevoegen en multi-step demonstreren. ~20 min.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88036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8803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3464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getStats tool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283464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voor 'hoeveel jazz acts?'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747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4747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42900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getBandByName tool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89120" y="342900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voor 'vertel me over X'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06908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0690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02336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Tools registreren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89120" y="402336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tools: { searchBands, getStats, getBandByName }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66344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66344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61772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Multi-step vraag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461772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'Hoeveel jazz fusion? En top 3 ervan?'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525780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2578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21208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Multi-step zien werken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89120" y="5212080"/>
            <a:ext cx="41148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AI roept 2 tools achter elkaar aan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