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5F0E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4" name="Shape 2"/>
          <p:cNvSpPr/>
          <p:nvPr/>
        </p:nvSpPr>
        <p:spPr>
          <a:xfrm>
            <a:off x="-1097280" y="-1371600"/>
            <a:ext cx="4389120" cy="438912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5" name="Shape 3"/>
          <p:cNvSpPr/>
          <p:nvPr/>
        </p:nvSpPr>
        <p:spPr>
          <a:xfrm>
            <a:off x="-731520" y="2286000"/>
            <a:ext cx="3657600" cy="36576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0" y="13716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leerlijn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0" y="182880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Cursor Deep Dive</a:t>
            </a:r>
            <a:endParaRPr lang="en-US" sz="3200" dirty="0"/>
          </a:p>
        </p:txBody>
      </p:sp>
      <p:sp>
        <p:nvSpPr>
          <p:cNvPr id="8" name="Shape 6"/>
          <p:cNvSpPr/>
          <p:nvPr/>
        </p:nvSpPr>
        <p:spPr>
          <a:xfrm>
            <a:off x="5029200" y="2834640"/>
            <a:ext cx="457200" cy="4572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0" y="30175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Les 9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046720" y="1828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NOVI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046720" y="41148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HOGESCHOOL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5F0E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371600"/>
            <a:ext cx="3474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Hands-on: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Setup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274320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Nieuw project aanmaken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937760" y="914400"/>
            <a:ext cx="3840480" cy="228600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7" name="Text 5"/>
          <p:cNvSpPr/>
          <p:nvPr/>
        </p:nvSpPr>
        <p:spPr>
          <a:xfrm>
            <a:off x="5074920" y="1005840"/>
            <a:ext cx="35661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npx create-next-app@latest linkvault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TypeScript?      Yes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ESLint?          Yes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Tailwind CSS?    Yes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src/ directory?  Yes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App Router?      Yes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Import alias?    @/* (default)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937760" y="3383280"/>
            <a:ext cx="3840480" cy="100584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9" name="Text 7"/>
          <p:cNvSpPr/>
          <p:nvPr/>
        </p:nvSpPr>
        <p:spPr>
          <a:xfrm>
            <a:off x="5074920" y="3474720"/>
            <a:ext cx="3566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cd linkvault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cursor .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mkdir -p .cursor/rules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18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1E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SETUP: .CURSOR/RULES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18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.cursor/rules/  (3 bestanden)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2697480" cy="36576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371600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project.mdc  (altijd actief)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1737360"/>
            <a:ext cx="2697480" cy="3017520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828800"/>
            <a:ext cx="251460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---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description: General project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rules for LinkVault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alwaysApply: true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---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LinkVault Project Rules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Tech stack: Next.js 16,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TypeScript, Tailwind CSS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Use App Router (src/app/)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Components in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src/components/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English code, Dutch UI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Prefer server components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337560" y="1371600"/>
            <a:ext cx="2697480" cy="36576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0" name="Text 8"/>
          <p:cNvSpPr/>
          <p:nvPr/>
        </p:nvSpPr>
        <p:spPr>
          <a:xfrm>
            <a:off x="3337560" y="1371600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components.mdc  (bij .tsx bestanden)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337560" y="1737360"/>
            <a:ext cx="2697480" cy="3017520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12" name="Text 10"/>
          <p:cNvSpPr/>
          <p:nvPr/>
        </p:nvSpPr>
        <p:spPr>
          <a:xfrm>
            <a:off x="3429000" y="1828800"/>
            <a:ext cx="251460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---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description: Rules for TSX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component files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globs: "src/components/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**/*.tsx"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---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Component Rules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Functional components only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Define Props interface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above the component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PascalCase names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Named export, not default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Keep under 80 lines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6217920" y="1371600"/>
            <a:ext cx="2697480" cy="365760"/>
          </a:xfrm>
          <a:prstGeom prst="rect">
            <a:avLst/>
          </a:prstGeom>
          <a:solidFill>
            <a:srgbClr val="E8B4B8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0" y="1371600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styles.mdc  (bij .css en .tsx)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217920" y="1737360"/>
            <a:ext cx="2697480" cy="3017520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16" name="Text 14"/>
          <p:cNvSpPr/>
          <p:nvPr/>
        </p:nvSpPr>
        <p:spPr>
          <a:xfrm>
            <a:off x="6309360" y="1828800"/>
            <a:ext cx="251460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---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description: Tailwind and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styling rules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globs: "**/*.css,**/*.tsx"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---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Styling Rules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Tailwind utility-first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No custom CSS unless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absolutely necessary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slate-50 bg, blue-600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primary, slate-800 text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Mobile-first (sm:md:lg:)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Dark mode: dark: variant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 MODE: LINKVAULT PLANNEN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640080" y="1143000"/>
            <a:ext cx="320040" cy="32004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1430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097280" y="11430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een NIEUWE chat in Cursor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" y="1554480"/>
            <a:ext cx="320040" cy="32004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15544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97280" y="15544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Druk Shift+Tab (Plan Mode)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0080" y="1965960"/>
            <a:ext cx="320040" cy="32004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96596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097280" y="19659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Gebruik de prompt hiernaast →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389120" y="1051560"/>
            <a:ext cx="429768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389120" y="1051560"/>
            <a:ext cx="54864" cy="228600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16" name="Text 14"/>
          <p:cNvSpPr/>
          <p:nvPr/>
        </p:nvSpPr>
        <p:spPr>
          <a:xfrm>
            <a:off x="4617720" y="11430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PROMPT: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617720" y="1463040"/>
            <a:ext cx="38404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"Plan een bookmark manager app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genaamd LinkVault. Features: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Bookmarks toevoegen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(URL + titel + tags)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Bookmarks weergeven in een lijst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Filteren op tags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Bookmarks verwijderen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In-memory opslag (geen database)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Maak een gedetailleerd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implementatieplan."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40080" y="2697480"/>
            <a:ext cx="365760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40080" y="2697480"/>
            <a:ext cx="54864" cy="182880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27889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HOE TE REVIEWEN: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68680" y="3108960"/>
            <a:ext cx="3200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Klopt de bestandsstructuur?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Zijn alle features meegenomen?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Past het bij onze rules?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Pas het plan AAN als iets niet klopt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389120" y="3520440"/>
            <a:ext cx="429768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389120" y="3520440"/>
            <a:ext cx="54864" cy="100584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24" name="Text 22"/>
          <p:cNvSpPr/>
          <p:nvPr/>
        </p:nvSpPr>
        <p:spPr>
          <a:xfrm>
            <a:off x="4617720" y="361188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NA REVIEW: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617720" y="388620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 terug → Agent Mode → "Voer het plan uit"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Cursor bouwt de basis: types, componenten, pagina.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AGENT MODE: FEATURES BOUWEN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18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40080" y="10515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i="1" dirty="0">
                <a:solidFill>
                  <a:srgbClr val="4F5B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ELKE feature met een NIEUWE CHAT.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508760"/>
            <a:ext cx="374904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1508760"/>
            <a:ext cx="54864" cy="182880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6002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FEATURE 1: Edit Bookmark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68680" y="1920240"/>
            <a:ext cx="3200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"Voeg een edit-functie toe aan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bookmarks. Een gebruiker moet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 titel, URL en tags van een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bestaande bookmark kunnen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wijzigen. Gebruik een modal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of inline edit."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54880" y="1508760"/>
            <a:ext cx="374904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508760"/>
            <a:ext cx="54864" cy="182880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2" name="Text 10"/>
          <p:cNvSpPr/>
          <p:nvPr/>
        </p:nvSpPr>
        <p:spPr>
          <a:xfrm>
            <a:off x="4983480" y="16002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FEATURE 2: Tag Filtering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983480" y="1920240"/>
            <a:ext cx="3200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"Voeg tag filtering toe. Toon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alle unieke tags als klikbare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chips boven de lijst. Als een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tag geselecteerd is, toon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alleen bookmarks met die tag.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Toon ook een 'Alles' optie."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40080" y="3520440"/>
            <a:ext cx="786384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40080" y="3520440"/>
            <a:ext cx="54864" cy="118872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361188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ITEREREN: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68680" y="3931920"/>
            <a:ext cx="7406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Niet tevreden? Geef feedback in DEZELFDE chat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"Maak de chips kleiner" / "Voeg een hover effect toe"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NIEUWE FEATURE = NIEUWE CHAT (context management!)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3474720"/>
            <a:ext cx="2286000" cy="22860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DEBUG MODE: TIM'S BUG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105156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 heeft HANDMATIG een bug geïntroduceerd in de filter-logica.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40080" y="1463040"/>
            <a:ext cx="438912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40080" y="1463040"/>
            <a:ext cx="54864" cy="1463040"/>
          </a:xfrm>
          <a:prstGeom prst="rect">
            <a:avLst/>
          </a:prstGeom>
          <a:solidFill>
            <a:srgbClr val="CC3333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155448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C333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 BUG: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68680" y="1874520"/>
            <a:ext cx="3931920" cy="96012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11" name="Text 9"/>
          <p:cNvSpPr/>
          <p:nvPr/>
        </p:nvSpPr>
        <p:spPr>
          <a:xfrm>
            <a:off x="1005840" y="196596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Was: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b.tags.includes(tag)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Is nu: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b.tags.includes(tag.toUpperCase())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303520" y="1463040"/>
            <a:ext cx="338328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303520" y="1463040"/>
            <a:ext cx="54864" cy="146304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4" name="Text 12"/>
          <p:cNvSpPr/>
          <p:nvPr/>
        </p:nvSpPr>
        <p:spPr>
          <a:xfrm>
            <a:off x="5532120" y="15544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EFFECT: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32120" y="1874520"/>
            <a:ext cx="2926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Tags opgeslagen als "react"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 gefilterd als "REACT"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geen match → filter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"werkt niet".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0080" y="31089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STAP 1: Reproduceer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926080" y="310896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Voeg bookmark toe met tag "react" → klik filter → geen resultaten!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40080" y="35661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STAP 2: Debug prompt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926080" y="356616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"De tag filter werkt niet. Onderzoek de filter-logica in het component."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40080" y="40233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STAP 3: Volg analyse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926080" y="402336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Cursor vindt de toUpperCase() mismatch en stelt een fix voor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40080" y="44805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STAP 4: Review de fix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2926080" y="448056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Klopt de fix? Accept of pas aan.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CODE REVIEW &amp; TESTS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/ 18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3749040" cy="1097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1051560"/>
            <a:ext cx="54864" cy="109728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1430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STAP 1: Find Issues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68680" y="1463040"/>
            <a:ext cx="3200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Gebruik Cursor's "Find Issues" feature.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Cursor scant je code en rapporteert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problemen. Fix wat je vindt.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051560"/>
            <a:ext cx="3749040" cy="1097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1051560"/>
            <a:ext cx="54864" cy="109728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1430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STAP 2: Tests schrijven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983480" y="1463040"/>
            <a:ext cx="3200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"Schrijf unit tests voor de bookmark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filter logica. Test dat filteren, 'Alles',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 case-insensitive filtering werkt."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40080" y="228600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STAP 3: Semantic Commits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06040"/>
            <a:ext cx="7863840" cy="214884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2697480"/>
            <a:ext cx="758952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add src/types/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commit -m "feat: add bookmark types"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add src/components/BookmarkForm.tsx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commit -m "feat: add bookmark creation form"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add src/components/TagFilter.tsx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commit -m "feat: add tag filtering with chip UI"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add src/components/__tests__/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commit -m "test: add unit tests for filter logic"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3474720"/>
            <a:ext cx="2286000" cy="22860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GIT PUSH + PR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/ 18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640080" y="1051560"/>
            <a:ext cx="374904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1051560"/>
            <a:ext cx="54864" cy="164592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1430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STAP 1: Push naar GitHub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68680" y="1463040"/>
            <a:ext cx="3291840" cy="100584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155448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remote add origin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https://github.com/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[username]/linkvault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push -u origin main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54880" y="1051560"/>
            <a:ext cx="374904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54880" y="1051560"/>
            <a:ext cx="54864" cy="164592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11430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STAP 2: Maak een PR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291840" cy="109728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15" name="Text 13"/>
          <p:cNvSpPr/>
          <p:nvPr/>
        </p:nvSpPr>
        <p:spPr>
          <a:xfrm>
            <a:off x="5120640" y="155448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checkout -b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feature/linkvault-v1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git push -u origin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feature/linkvault-v1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-&gt; GitHub -&gt; Create PR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0080" y="2880360"/>
            <a:ext cx="7863840" cy="32004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288036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OPTIONEEL (als tijd het toelaat)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" y="3337560"/>
            <a:ext cx="786384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40080" y="3337560"/>
            <a:ext cx="54864" cy="1463040"/>
          </a:xfrm>
          <a:prstGeom prst="rect">
            <a:avLst/>
          </a:prstGeom>
          <a:solidFill>
            <a:srgbClr val="666666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342900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6666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STAP 3: PR Review met Cursor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68680" y="37490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Cursor kan PRs reviewen als code reviewer.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de PR URL in Cursor en vraag: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120640" y="3703320"/>
            <a:ext cx="3200400" cy="54864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23" name="Text 21"/>
          <p:cNvSpPr/>
          <p:nvPr/>
        </p:nvSpPr>
        <p:spPr>
          <a:xfrm>
            <a:off x="5257800" y="37947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"Review deze PR. Focus op code kwaliteit,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mogelijke bugs, en best practices."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SAMENVATTING: 5 KEY TAKEAWAYS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/ 18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640080" y="1097280"/>
            <a:ext cx="786384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1097280"/>
            <a:ext cx="54864" cy="68580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7" name="Shape 5"/>
          <p:cNvSpPr/>
          <p:nvPr/>
        </p:nvSpPr>
        <p:spPr>
          <a:xfrm>
            <a:off x="868680" y="1188720"/>
            <a:ext cx="411480" cy="4114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1887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463040" y="114300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AGENT HARNESS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840480" y="114300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Instructions + Tools + Model = Agent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Jij controleert de instructions (rules)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786384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40080" y="1874520"/>
            <a:ext cx="54864" cy="68580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3" name="Shape 11"/>
          <p:cNvSpPr/>
          <p:nvPr/>
        </p:nvSpPr>
        <p:spPr>
          <a:xfrm>
            <a:off x="868680" y="1965960"/>
            <a:ext cx="411480" cy="411480"/>
          </a:xfrm>
          <a:prstGeom prst="ellipse">
            <a:avLst/>
          </a:prstGeom>
          <a:solidFill>
            <a:srgbClr val="E8854A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19659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463040" y="192024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RULES MINIMAAL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840480" y="192024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bestanden, YAML frontmatter, korte regels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 veel regels = slechtere output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40080" y="2651760"/>
            <a:ext cx="786384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40080" y="2651760"/>
            <a:ext cx="54864" cy="685800"/>
          </a:xfrm>
          <a:prstGeom prst="rect">
            <a:avLst/>
          </a:prstGeom>
          <a:solidFill>
            <a:srgbClr val="E8B4B8"/>
          </a:solidFill>
          <a:ln/>
        </p:spPr>
      </p:sp>
      <p:sp>
        <p:nvSpPr>
          <p:cNvPr id="19" name="Shape 17"/>
          <p:cNvSpPr/>
          <p:nvPr/>
        </p:nvSpPr>
        <p:spPr>
          <a:xfrm>
            <a:off x="868680" y="2743200"/>
            <a:ext cx="411480" cy="41148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27432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269748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 VOOR JE BOUWT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840480" y="269748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Shift+Tab → Plan Mode → review → build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Elke feature begint met een plan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40080" y="3429000"/>
            <a:ext cx="786384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40080" y="3429000"/>
            <a:ext cx="54864" cy="68580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25" name="Shape 23"/>
          <p:cNvSpPr/>
          <p:nvPr/>
        </p:nvSpPr>
        <p:spPr>
          <a:xfrm>
            <a:off x="868680" y="3520440"/>
            <a:ext cx="411480" cy="411480"/>
          </a:xfrm>
          <a:prstGeom prst="ellipse">
            <a:avLst/>
          </a:prstGeom>
          <a:solidFill>
            <a:srgbClr val="E8854A"/>
          </a:solidFill>
          <a:ln/>
        </p:spPr>
      </p:sp>
      <p:sp>
        <p:nvSpPr>
          <p:cNvPr id="26" name="Text 24"/>
          <p:cNvSpPr/>
          <p:nvPr/>
        </p:nvSpPr>
        <p:spPr>
          <a:xfrm>
            <a:off x="868680" y="35204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463040" y="347472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CONTEXT MANAGEMENT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3840480" y="347472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Nieuwe feature = nieuwe chat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Geef relevante @ mentions mee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40080" y="4206240"/>
            <a:ext cx="786384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40080" y="4206240"/>
            <a:ext cx="54864" cy="68580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31" name="Shape 29"/>
          <p:cNvSpPr/>
          <p:nvPr/>
        </p:nvSpPr>
        <p:spPr>
          <a:xfrm>
            <a:off x="868680" y="4297680"/>
            <a:ext cx="411480" cy="4114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2" name="Text 30"/>
          <p:cNvSpPr/>
          <p:nvPr/>
        </p:nvSpPr>
        <p:spPr>
          <a:xfrm>
            <a:off x="868680" y="42976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463040" y="425196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SYSTEMATISCH DEBUGGEN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3840480" y="425196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Hypothese → logging → reproduce →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 → targeted fix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5F0E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4" name="Shape 2"/>
          <p:cNvSpPr/>
          <p:nvPr/>
        </p:nvSpPr>
        <p:spPr>
          <a:xfrm>
            <a:off x="-1097280" y="-1371600"/>
            <a:ext cx="3657600" cy="365760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5" name="Shape 3"/>
          <p:cNvSpPr/>
          <p:nvPr/>
        </p:nvSpPr>
        <p:spPr>
          <a:xfrm>
            <a:off x="-548640" y="2743200"/>
            <a:ext cx="2743200" cy="27432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0" y="91440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Huiswerk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5029200" y="1554480"/>
            <a:ext cx="457200" cy="4572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0" y="17373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Zie: Les09-Huiswerk.md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0" y="2286000"/>
            <a:ext cx="3657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Breid LinkVault uit met eigen features</a:t>
            </a:r>
            <a:endParaRPr lang="en-US" sz="12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Gebruik Plan Mode + Agent Mode + Debug Mode</a:t>
            </a:r>
            <a:endParaRPr lang="en-US" sz="12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Maak nette semantic commits</a:t>
            </a:r>
            <a:endParaRPr lang="en-US" sz="12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Push naar GitHub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0" y="43891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Vragen? Stel ze nu of via Teams.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046720" y="1828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NOVI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046720" y="41148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HOGESCHOOL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/ 18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PLANNING VANDAAG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18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640080" y="1097280"/>
            <a:ext cx="3931920" cy="3474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1097280"/>
            <a:ext cx="54864" cy="347472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280160"/>
            <a:ext cx="347472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09:00   Welkom + terugblik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09:10   Theorie: hoe werkt een coding agent?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09:35   Setup: project + rules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09:55   Plan Mode: LinkVault plannen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b="1" dirty="0">
                <a:solidFill>
                  <a:srgbClr val="4F5B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10:15   PAUZE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10:30   Agent Mode: features bouwen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11:05   Debug Mode: bug opsporen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11:25   Code Review + commits + push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11:45   (Optioneel) PR review</a:t>
            </a:r>
            <a:endParaRPr lang="en-US" sz="12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11:55   Afsluiting + huiswerk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846320" y="1097280"/>
            <a:ext cx="3840480" cy="3474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846320" y="1097280"/>
            <a:ext cx="54864" cy="347472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0" name="Text 8"/>
          <p:cNvSpPr/>
          <p:nvPr/>
        </p:nvSpPr>
        <p:spPr>
          <a:xfrm>
            <a:off x="5074920" y="12344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LEERDOELEN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74920" y="1645920"/>
            <a:ext cx="33832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Agent Harness begrijpen</a:t>
            </a:r>
            <a:endParaRPr lang="en-US" sz="1100" dirty="0"/>
          </a:p>
          <a:p>
            <a:pPr indent="0" marL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(rules + tools + model)</a:t>
            </a:r>
            <a:endParaRPr lang="en-US" sz="1100" dirty="0"/>
          </a:p>
          <a:p>
            <a:pPr indent="0" marL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.cursor/rules met YAML</a:t>
            </a:r>
            <a:endParaRPr lang="en-US" sz="1100" dirty="0"/>
          </a:p>
          <a:p>
            <a:pPr indent="0" marL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frontmatter schrijven</a:t>
            </a:r>
            <a:endParaRPr lang="en-US" sz="1100" dirty="0"/>
          </a:p>
          <a:p>
            <a:pPr indent="0" marL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Plan Mode workflow beheersen</a:t>
            </a:r>
            <a:endParaRPr lang="en-US" sz="1100" dirty="0"/>
          </a:p>
          <a:p>
            <a:pPr indent="0" marL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Debug Mode systematisch</a:t>
            </a:r>
            <a:endParaRPr lang="en-US" sz="1100" dirty="0"/>
          </a:p>
          <a:p>
            <a:pPr indent="0" marL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toepassen</a:t>
            </a:r>
            <a:endParaRPr lang="en-US" sz="1100" dirty="0"/>
          </a:p>
          <a:p>
            <a:pPr indent="0" marL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 Code Review + semantic</a:t>
            </a:r>
            <a:endParaRPr lang="en-US" sz="1100" dirty="0"/>
          </a:p>
          <a:p>
            <a:pPr indent="0" marL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commits + push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3474720"/>
            <a:ext cx="2286000" cy="22860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HOE WERKT EEN CODING AGENT?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10515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 coding agent is een LLM met een "harness":</a:t>
            </a: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 systeem dat het model aanstuurt.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914400" y="1783080"/>
            <a:ext cx="228600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14400" y="1783080"/>
            <a:ext cx="54864" cy="182880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9" name="Text 7"/>
          <p:cNvSpPr/>
          <p:nvPr/>
        </p:nvSpPr>
        <p:spPr>
          <a:xfrm>
            <a:off x="1097280" y="18745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INSTRUCTIONS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97280" y="2286000"/>
            <a:ext cx="1920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.cursor/rules/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prompts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system prompt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566160" y="1783080"/>
            <a:ext cx="228600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566160" y="1783080"/>
            <a:ext cx="54864" cy="182880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3" name="Text 11"/>
          <p:cNvSpPr/>
          <p:nvPr/>
        </p:nvSpPr>
        <p:spPr>
          <a:xfrm>
            <a:off x="3749040" y="18745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TOOLS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749040" y="2286000"/>
            <a:ext cx="1920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file edit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search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terminal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17920" y="1783080"/>
            <a:ext cx="228600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217920" y="1783080"/>
            <a:ext cx="54864" cy="1828800"/>
          </a:xfrm>
          <a:prstGeom prst="rect">
            <a:avLst/>
          </a:prstGeom>
          <a:solidFill>
            <a:srgbClr val="E8B4B8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0" y="18745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B4B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MODEL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0" y="2286000"/>
            <a:ext cx="1920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Claude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GPT-4o</a:t>
            </a:r>
            <a:endParaRPr lang="en-US" sz="11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etc.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14400" y="3840480"/>
            <a:ext cx="7040880" cy="54864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20" name="Text 18"/>
          <p:cNvSpPr/>
          <p:nvPr/>
        </p:nvSpPr>
        <p:spPr>
          <a:xfrm>
            <a:off x="914400" y="3840480"/>
            <a:ext cx="7040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AGENT LOOP:  think  →  act  →  observe  →  repeat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RULES &amp; SKILLS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18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40080" y="10515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.cursor/rules/ directory — drie types: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7772400" cy="8229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1554480"/>
            <a:ext cx="54864" cy="82296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6459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ALWAYS-ON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68680" y="19659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alwaysApply: true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108960" y="1691640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project.mdc (tech stack, conventies)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2514600"/>
            <a:ext cx="7772400" cy="8229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40080" y="2514600"/>
            <a:ext cx="54864" cy="82296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3" name="Text 11"/>
          <p:cNvSpPr/>
          <p:nvPr/>
        </p:nvSpPr>
        <p:spPr>
          <a:xfrm>
            <a:off x="868680" y="26060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AUTO-ATTACHED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68680" y="29260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globs: "src/**/*.tsx"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108960" y="2651760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components.mdc (component regels)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3474720"/>
            <a:ext cx="7772400" cy="8229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40080" y="3474720"/>
            <a:ext cx="54864" cy="822960"/>
          </a:xfrm>
          <a:prstGeom prst="rect">
            <a:avLst/>
          </a:prstGeom>
          <a:solidFill>
            <a:srgbClr val="E8B4B8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356616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B4B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AGENT-REQUESTED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68680" y="38862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description: "use when..."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108960" y="3611880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api-design.mdc (wordt opgevraagd)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4434840"/>
            <a:ext cx="7772400" cy="45720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4434840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VUISTREGEL: Houd rules MINIMAAL en SPECIFIEK. Te veel regels = ruis = slechtere output.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3474720"/>
            <a:ext cx="2286000" cy="22860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CONTEXT MANAGEMENT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18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105156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Het model heeft BEPERKT werkgeheugen (context window).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Elk gesprek begint "leeg". Nieuwe feature = NIEUWE CHAT.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40080" y="1691640"/>
            <a:ext cx="1371600" cy="32004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6916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@file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194560" y="16916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specifiek bestand meegeven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2103120"/>
            <a:ext cx="1371600" cy="32004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210312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@folder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194560" y="21031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hele map als context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40080" y="2514600"/>
            <a:ext cx="1371600" cy="32004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251460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@codebase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194560" y="25146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Cursor doorzoekt je project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2926080"/>
            <a:ext cx="1371600" cy="32004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292608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@web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194560" y="29260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zoekt het internet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40080" y="3337560"/>
            <a:ext cx="1371600" cy="32004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333756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@docs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194560" y="33375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doorzoekt documentatie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303520" y="1691640"/>
            <a:ext cx="338328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5303520" y="1691640"/>
            <a:ext cx="54864" cy="256032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24" name="Text 22"/>
          <p:cNvSpPr/>
          <p:nvPr/>
        </p:nvSpPr>
        <p:spPr>
          <a:xfrm>
            <a:off x="5532120" y="17830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TIPS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532120" y="2148840"/>
            <a:ext cx="29260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Combineer: @file layout.tsx</a:t>
            </a:r>
            <a:endParaRPr lang="en-US" sz="10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@docs Next.js</a:t>
            </a:r>
            <a:endParaRPr lang="en-US" sz="10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Nieuwe feature?</a:t>
            </a:r>
            <a:endParaRPr lang="en-US" sz="10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ALTIJD een nieuwe chat</a:t>
            </a:r>
            <a:endParaRPr lang="en-US" sz="10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Lang gesprek?</a:t>
            </a:r>
            <a:endParaRPr lang="en-US" sz="10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 raakt vervuild</a:t>
            </a:r>
            <a:endParaRPr lang="en-US" sz="10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Geef RELEVANTE context,</a:t>
            </a:r>
            <a:endParaRPr lang="en-US" sz="10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niet ALLES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 MODE (SHIFT+TAB)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18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40080" y="10515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i="1" dirty="0">
                <a:solidFill>
                  <a:srgbClr val="4F5B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ELKE feature met een plan!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22960" y="1508760"/>
            <a:ext cx="365760" cy="36576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5087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371600" y="15087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RESEARCH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743200" y="15087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Cursor onderzoekt code, docs, structuur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1005840" y="1874520"/>
            <a:ext cx="0" cy="274320"/>
          </a:xfrm>
          <a:prstGeom prst="line">
            <a:avLst/>
          </a:prstGeom>
          <a:noFill/>
          <a:ln w="19050">
            <a:solidFill>
              <a:srgbClr val="4F5BD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22960" y="2148840"/>
            <a:ext cx="365760" cy="36576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1488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71600" y="214884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VRAGEN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743200" y="21488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Stel vragen, krijg opties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005840" y="2514600"/>
            <a:ext cx="0" cy="274320"/>
          </a:xfrm>
          <a:prstGeom prst="line">
            <a:avLst/>
          </a:prstGeom>
          <a:noFill/>
          <a:ln w="19050">
            <a:solidFill>
              <a:srgbClr val="4F5BD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2960" y="2788920"/>
            <a:ext cx="365760" cy="36576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27889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371600" y="27889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2743200" y="27889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Cursor schrijft plan in markdown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005840" y="3154680"/>
            <a:ext cx="0" cy="274320"/>
          </a:xfrm>
          <a:prstGeom prst="line">
            <a:avLst/>
          </a:prstGeom>
          <a:noFill/>
          <a:ln w="19050">
            <a:solidFill>
              <a:srgbClr val="4F5BD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22960" y="3429000"/>
            <a:ext cx="365760" cy="36576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3429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371600" y="34290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EDIT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2743200" y="34290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JIJ reviewt en past het plan aan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1005840" y="3794760"/>
            <a:ext cx="0" cy="274320"/>
          </a:xfrm>
          <a:prstGeom prst="line">
            <a:avLst/>
          </a:prstGeom>
          <a:noFill/>
          <a:ln w="19050">
            <a:solidFill>
              <a:srgbClr val="4F5BD5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22960" y="4069080"/>
            <a:ext cx="365760" cy="36576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27" name="Text 25"/>
          <p:cNvSpPr/>
          <p:nvPr/>
        </p:nvSpPr>
        <p:spPr>
          <a:xfrm>
            <a:off x="822960" y="40690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371600" y="40690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BUILD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2743200" y="40690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 terug naar Agent Mode, voer uit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217920" y="1508760"/>
            <a:ext cx="246888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217920" y="1508760"/>
            <a:ext cx="54864" cy="256032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32" name="Text 30"/>
          <p:cNvSpPr/>
          <p:nvPr/>
        </p:nvSpPr>
        <p:spPr>
          <a:xfrm>
            <a:off x="6446520" y="160020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WAAROM?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446520" y="1965960"/>
            <a:ext cx="2011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Voorkomt dat de agent meteen gaat bouwen zonder na te denken.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Jij houdt de controle.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3474720"/>
            <a:ext cx="2286000" cy="22860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AGENT MODE VS ASK MODE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18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640080" y="1097280"/>
            <a:ext cx="374904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1097280"/>
            <a:ext cx="54864" cy="320040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1887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AGENT MODE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017520" y="118872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Tab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68680" y="160020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VOERT UIT</a:t>
            </a:r>
            <a:endParaRPr lang="en-US" sz="12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Edit bestanden</a:t>
            </a:r>
            <a:endParaRPr lang="en-US" sz="12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Draait terminal</a:t>
            </a:r>
            <a:endParaRPr lang="en-US" sz="12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Maakt nieuwe files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68680" y="27432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Gebruik voor: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68680" y="301752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Features bouwen, refactoring,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 fixen, tests schrijven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54880" y="1097280"/>
            <a:ext cx="374904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754880" y="1097280"/>
            <a:ext cx="54864" cy="320040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5" name="Text 13"/>
          <p:cNvSpPr/>
          <p:nvPr/>
        </p:nvSpPr>
        <p:spPr>
          <a:xfrm>
            <a:off x="4983480" y="11887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ASK MODE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132320" y="118872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Tab Tab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983480" y="160020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ANTWOORDT ALLEEN</a:t>
            </a:r>
            <a:endParaRPr lang="en-US" sz="12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Geen file edits</a:t>
            </a:r>
            <a:endParaRPr lang="en-US" sz="12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Geen terminal</a:t>
            </a:r>
            <a:endParaRPr lang="en-US" sz="12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Alleen uitleg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983480" y="27432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Gebruik voor: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983480" y="301752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begrijpen, concepten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leren, architectuurbeslissingen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0080" y="4434840"/>
            <a:ext cx="7863840" cy="45720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21" name="Text 19"/>
          <p:cNvSpPr/>
          <p:nvPr/>
        </p:nvSpPr>
        <p:spPr>
          <a:xfrm>
            <a:off x="822960" y="443484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"Moet er code veranderen?" → Agent Mode       "Wil ik iets begrijpen?" → Ask Mode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DEBUG MODE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18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40080" y="105156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NIET: error kopieer-plakken en hopen op het beste.</a:t>
            </a: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WEL: systematisch debuggen met de agent.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822960" y="1691640"/>
            <a:ext cx="347472" cy="347472"/>
          </a:xfrm>
          <a:prstGeom prst="ellipse">
            <a:avLst/>
          </a:prstGeom>
          <a:solidFill>
            <a:srgbClr val="E8854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69164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371600" y="1691640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HYPOTHESES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0400" y="169164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"Wat kan dit veroorzaken?"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996696" y="2039112"/>
            <a:ext cx="0" cy="246888"/>
          </a:xfrm>
          <a:prstGeom prst="line">
            <a:avLst/>
          </a:prstGeom>
          <a:noFill/>
          <a:ln w="19050">
            <a:solidFill>
              <a:srgbClr val="E8854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22960" y="2286000"/>
            <a:ext cx="347472" cy="347472"/>
          </a:xfrm>
          <a:prstGeom prst="ellipse">
            <a:avLst/>
          </a:prstGeom>
          <a:solidFill>
            <a:srgbClr val="E8854A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2860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371600" y="2286000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LOGGING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200400" y="228600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console.log / breakpoints op strategische plekken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996696" y="2633472"/>
            <a:ext cx="0" cy="246888"/>
          </a:xfrm>
          <a:prstGeom prst="line">
            <a:avLst/>
          </a:prstGeom>
          <a:noFill/>
          <a:ln w="19050">
            <a:solidFill>
              <a:srgbClr val="E8854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2960" y="2880360"/>
            <a:ext cx="347472" cy="347472"/>
          </a:xfrm>
          <a:prstGeom prst="ellipse">
            <a:avLst/>
          </a:prstGeom>
          <a:solidFill>
            <a:srgbClr val="E8854A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28803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371600" y="2880360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REPRODUCE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200400" y="288036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Reproduceer de bug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996696" y="3227832"/>
            <a:ext cx="0" cy="246888"/>
          </a:xfrm>
          <a:prstGeom prst="line">
            <a:avLst/>
          </a:prstGeom>
          <a:noFill/>
          <a:ln w="19050">
            <a:solidFill>
              <a:srgbClr val="E8854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22960" y="3474720"/>
            <a:ext cx="347472" cy="347472"/>
          </a:xfrm>
          <a:prstGeom prst="ellipse">
            <a:avLst/>
          </a:prstGeom>
          <a:solidFill>
            <a:srgbClr val="E8854A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34747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371600" y="3474720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ANALYZE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200400" y="347472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Bekijk output, beperk scope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996696" y="3822192"/>
            <a:ext cx="0" cy="246888"/>
          </a:xfrm>
          <a:prstGeom prst="line">
            <a:avLst/>
          </a:prstGeom>
          <a:noFill/>
          <a:ln w="19050">
            <a:solidFill>
              <a:srgbClr val="E8854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22960" y="4069080"/>
            <a:ext cx="347472" cy="347472"/>
          </a:xfrm>
          <a:prstGeom prst="ellipse">
            <a:avLst/>
          </a:prstGeom>
          <a:solidFill>
            <a:srgbClr val="E8854A"/>
          </a:solidFill>
          <a:ln/>
        </p:spPr>
      </p:sp>
      <p:sp>
        <p:nvSpPr>
          <p:cNvPr id="27" name="Text 25"/>
          <p:cNvSpPr/>
          <p:nvPr/>
        </p:nvSpPr>
        <p:spPr>
          <a:xfrm>
            <a:off x="822960" y="406908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371600" y="4069080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TARGETED FIX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200400" y="406908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 alleen aan wat nodig is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217920" y="1691640"/>
            <a:ext cx="246888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217920" y="1691640"/>
            <a:ext cx="54864" cy="237744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32" name="Text 30"/>
          <p:cNvSpPr/>
          <p:nvPr/>
        </p:nvSpPr>
        <p:spPr>
          <a:xfrm>
            <a:off x="6446520" y="17830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TIP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446520" y="2148840"/>
            <a:ext cx="2011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Geef Cursor de CONTEXT.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Welk bestand?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Welke functie?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verwacht je?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gebeurt er?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3474720"/>
            <a:ext cx="2286000" cy="22860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CODE REVIEW &amp; TESTING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18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640080" y="1051560"/>
            <a:ext cx="374904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1051560"/>
            <a:ext cx="54864" cy="155448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1430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 FIND ISSUES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68680" y="146304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Cursor scant je code op problemen.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wat je vindt.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54880" y="1051560"/>
            <a:ext cx="374904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051560"/>
            <a:ext cx="54864" cy="155448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2" name="Text 10"/>
          <p:cNvSpPr/>
          <p:nvPr/>
        </p:nvSpPr>
        <p:spPr>
          <a:xfrm>
            <a:off x="4983480" y="11430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 TESTS SCHRIJVEN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983480" y="146304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Vraag Agent Mode om tests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 genereren.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"Schrijf unit tests voor [bestand]"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2788920"/>
            <a:ext cx="576072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40080" y="2788920"/>
            <a:ext cx="54864" cy="201168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288036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 SEMANTIC COMMITS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68680" y="3200400"/>
            <a:ext cx="25603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feat:     nieuwe feature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fix:      bugfix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refactor: code verbetering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test:     tests toevoegen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docs:     documentatie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chore:    overig (config, deps)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474720" y="3200400"/>
            <a:ext cx="25603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Bouw ALLES eerst.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 het einde: splits in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logische commits.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 pas push naar GitHub.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583680" y="2788920"/>
            <a:ext cx="192024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583680" y="2788920"/>
            <a:ext cx="54864" cy="2011680"/>
          </a:xfrm>
          <a:prstGeom prst="rect">
            <a:avLst/>
          </a:prstGeom>
          <a:solidFill>
            <a:srgbClr val="666666"/>
          </a:solidFill>
          <a:ln/>
        </p:spPr>
      </p:sp>
      <p:sp>
        <p:nvSpPr>
          <p:cNvPr id="21" name="Text 19"/>
          <p:cNvSpPr/>
          <p:nvPr/>
        </p:nvSpPr>
        <p:spPr>
          <a:xfrm>
            <a:off x="6812280" y="28803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666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 PR REVIEW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812280" y="3200400"/>
            <a:ext cx="1463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(optioneel)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Cursor kan een PR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reviewen als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reviewer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9 — Cursor Deep Dive</dc:title>
  <dc:subject>PptxGenJS Presentation</dc:subject>
  <dc:creator>Tim — NOVI Hogeschool Utrecht</dc:creator>
  <cp:lastModifiedBy>Tim — NOVI Hogeschool Utrecht</cp:lastModifiedBy>
  <cp:revision>1</cp:revision>
  <dcterms:created xsi:type="dcterms:W3CDTF">2026-04-21T15:22:09Z</dcterms:created>
  <dcterms:modified xsi:type="dcterms:W3CDTF">2026-04-21T15:22:09Z</dcterms:modified>
</cp:coreProperties>
</file>