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286000"/>
            <a:ext cx="640080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200" b="1">
                <a:solidFill>
                  <a:srgbClr val="4361EE"/>
                </a:solidFill>
                <a:latin typeface="Calibri"/>
              </a:rPr>
              <a:t>Les 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474720"/>
            <a:ext cx="82296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000" b="1">
                <a:solidFill>
                  <a:srgbClr val="000000"/>
                </a:solidFill>
                <a:latin typeface="Calibri"/>
              </a:rPr>
              <a:t>TypeScript Fundamentals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526280"/>
            <a:ext cx="804672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0">
                <a:solidFill>
                  <a:srgbClr val="555555"/>
                </a:solidFill>
                <a:latin typeface="Calibri"/>
              </a:rPr>
              <a:t>De kracht van types - bugs vangen voor runtime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Functies typeren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8046720" cy="86868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938528"/>
            <a:ext cx="7772400" cy="64922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function greet(name: string): string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return `Hi ${name}`;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2788920"/>
            <a:ext cx="8046720" cy="50292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2898648"/>
            <a:ext cx="7772400" cy="2834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const greet = (name: string): string =&gt; `Hi ${name}`;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4290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Optional + default: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3840480"/>
            <a:ext cx="8046720" cy="77724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85800" y="3950208"/>
            <a:ext cx="7772400" cy="5577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function log(msg: string, level: string = "info") { ... }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function find(id: number, includeDeleted?: boolean) { ... }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47548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Function type as variable: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5166360"/>
            <a:ext cx="8046720" cy="77724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85800" y="5276088"/>
            <a:ext cx="7772400" cy="5577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type Handler = (event: string) =&gt; void;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onClick: Handler = (e) =&gt; console.log(e);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6080760"/>
            <a:ext cx="8046720" cy="3657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31520" y="608076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void = returnt niets relevant. Voor handlers: void.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Generics - herbruikbare types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Types met een parameter. Flexibel maar nog steeds type-safe.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286000"/>
            <a:ext cx="8046720" cy="13716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2395728"/>
            <a:ext cx="7772400" cy="11521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function first&lt;T&gt;(arr: T[]): T | undefined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return arr[0];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num = first([1, 2, 3]);    // type: number | undefined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str = first(["a", "b"]);   // type: string | undefined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7947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Use case - API responses: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4206240"/>
            <a:ext cx="8046720" cy="128016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4315968"/>
            <a:ext cx="7772400" cy="106070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interface ApiResponse&lt;T&gt;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ok: boolean;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data: T;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error?: string;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res: ApiResponse&lt;User&gt; = await fetch(...).then(r =&gt; r.json());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5623560"/>
            <a:ext cx="8046720" cy="64008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5623560"/>
            <a:ext cx="786384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In het begin verwarrend - na een week tweede natuur.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Type vs interface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8046720" cy="73152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938528"/>
            <a:ext cx="7772400" cy="5120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type User = { name: string; age: number };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interface User { name: string; age: number; }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6974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90% van de tijd: uitwisselbaar. Verschillen: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3200400"/>
            <a:ext cx="137160" cy="36576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3200400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Unions (A | B)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97680" y="3200400"/>
            <a:ext cx="21031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type: ja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92240" y="3200400"/>
            <a:ext cx="21031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interface: nee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3657600"/>
            <a:ext cx="13716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68680" y="3657600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Intersection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297680" y="3657600"/>
            <a:ext cx="21031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A &amp; 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92240" y="3657600"/>
            <a:ext cx="21031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extends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8640" y="4114800"/>
            <a:ext cx="137160" cy="36576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68680" y="4114800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Declaration merging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97680" y="4114800"/>
            <a:ext cx="21031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nee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92240" y="4114800"/>
            <a:ext cx="21031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ja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4572000"/>
            <a:ext cx="137160" cy="365760"/>
          </a:xfrm>
          <a:prstGeom prst="roundRect">
            <a:avLst/>
          </a:prstGeom>
          <a:solidFill>
            <a:srgbClr val="5555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68680" y="4572000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Style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297680" y="4572000"/>
            <a:ext cx="21031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modern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92240" y="4572000"/>
            <a:ext cx="21031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classic OOP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48640" y="5212080"/>
            <a:ext cx="8046720" cy="10058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31520" y="52578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Aanrader: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" y="56692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Interface voor objecten + classes. Type voor unions, aliases, complex types.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Veelvoorkomende fouten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920240"/>
            <a:ext cx="137160" cy="6400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9659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any overal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228600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Gebruik 'unknown' + check, of typ expliciet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2697480"/>
            <a:ext cx="137160" cy="6400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274320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Missing return type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" y="306324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Documenteer signature voor caller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3474720"/>
            <a:ext cx="137160" cy="6400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68680" y="352044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Optional chaining vergeten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384048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Gebruik ?. bij mogelijk-undefined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4251960"/>
            <a:ext cx="137160" cy="6400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68680" y="429768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Non-null assertion (!)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8680" y="461772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Vermijd - check expliciet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5029200"/>
            <a:ext cx="137160" cy="6400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68680" y="507492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as any om error te 'fixen'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68680" y="53949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Verbergt fout, fix het type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LESOPDRACHT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TypeScript Escaperoom (~70 min)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1031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10 kamers, progressieve moeilijkheid: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2606040"/>
            <a:ext cx="1828800" cy="41148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2606040"/>
            <a:ext cx="18288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Kamer 1-3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60320" y="2606040"/>
            <a:ext cx="59436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Basics: primitives, arrays, interfaces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3108960"/>
            <a:ext cx="1828800" cy="4114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48640" y="3108960"/>
            <a:ext cx="18288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Kamer 4-6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60320" y="3108960"/>
            <a:ext cx="59436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Unions, narrowing, type guards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3611880"/>
            <a:ext cx="182880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48640" y="3611880"/>
            <a:ext cx="18288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Kamer 7-9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60320" y="3611880"/>
            <a:ext cx="59436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Generics, intersection, readonly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8640" y="4114800"/>
            <a:ext cx="1828800" cy="41148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48640" y="4114800"/>
            <a:ext cx="18288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Kamer 10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560320" y="4114800"/>
            <a:ext cx="59436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Boss-level: alles combineren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8640" y="4846320"/>
            <a:ext cx="8046720" cy="137160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31520" y="493776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Aanpak: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2960" y="5349240"/>
            <a:ext cx="7772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-  Unzip les4-typescript-escaperoom.zip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60" y="5596128"/>
            <a:ext cx="7772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-  Open in Cursor - laat type-errors je gids zijn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" y="5843016"/>
            <a:ext cx="7772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-  Per kamer: lees error -&gt; fix -&gt; verder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2960" y="6089904"/>
            <a:ext cx="7772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-  AI is OK, maar probeer eerst zelf (leren door fouten)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Huiswerk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Voor Les 5 (Next.js)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920240"/>
            <a:ext cx="137160" cy="7772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9659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1. JS -&gt; TS converter klusje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233172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Zie zip: les4-huiswerk-js-converter. Maak 'm typed.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2834640"/>
            <a:ext cx="137160" cy="7772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28803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2. Escaperoom afmaken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" y="324612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Niet alle kamers gehaald in de les? Thuis afmaken.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3749040"/>
            <a:ext cx="137160" cy="7772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68680" y="37947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3. Reflectie 200 woorden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416052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Welke type-feature vond je verrassend? Wat fout deed je vaak?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4663440"/>
            <a:ext cx="137160" cy="7772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68680" y="47091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4. Inleveren via Teams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8680" y="507492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Voor volgende 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5669280"/>
            <a:ext cx="8046720" cy="59436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5669280"/>
            <a:ext cx="7863840" cy="5943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Tip: zet strict: true aan en lees elke error rustig. TS leert je veel.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Volgende les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Les 5 - Next.js Basics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TypeScript in actie binnen een framework: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28600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-  Next.js App Router (file-based routing)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578608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-  Server Components vs Client Components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2871216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-  Data fetching patterns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163824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-  Hands-on: QuickPoll Part 1 - klassikaal bouwen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3840480"/>
            <a:ext cx="8046720" cy="91440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393192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Voorbereiden: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43434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Cursor open, pnpm geinstalleerd, GitHub + Vercel accounts werkend.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521208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400" b="1">
                <a:solidFill>
                  <a:srgbClr val="EF476F"/>
                </a:solidFill>
                <a:latin typeface="Calibri"/>
              </a:rPr>
              <a:t>Vragen?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58521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400" b="0">
                <a:solidFill>
                  <a:srgbClr val="555555"/>
                </a:solidFill>
                <a:latin typeface="Calibri"/>
              </a:rPr>
              <a:t>Tot volgende week!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Terugblik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Les 3 - Cursor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1828800" cy="329184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828800"/>
            <a:ext cx="182880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Tab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60320" y="1828800"/>
            <a:ext cx="594360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Predictive completion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2240280"/>
            <a:ext cx="1828800" cy="329184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2240280"/>
            <a:ext cx="182880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Inline Edit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0" y="2240280"/>
            <a:ext cx="594360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Cmd+K, korte edits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2651760"/>
            <a:ext cx="1828800" cy="329184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2651760"/>
            <a:ext cx="182880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Chat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60320" y="2651760"/>
            <a:ext cx="594360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Cmd+L, vragen + uitleg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3063240"/>
            <a:ext cx="1828800" cy="329184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3063240"/>
            <a:ext cx="182880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Composer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60320" y="3063240"/>
            <a:ext cx="594360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Cmd+I, multi-file edits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3474720"/>
            <a:ext cx="1828800" cy="329184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8640" y="3474720"/>
            <a:ext cx="182880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@-mentions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560320" y="3474720"/>
            <a:ext cx="594360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Context kiezen voor AI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3886200"/>
            <a:ext cx="1828800" cy="329184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8640" y="3886200"/>
            <a:ext cx="182880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.cursorrules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560320" y="3886200"/>
            <a:ext cx="594360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Project-conventies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4572000"/>
            <a:ext cx="8046720" cy="137160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31520" y="46634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Vandaag: TypeScript.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507492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AI-tools geven veel betere suggesties wanneer types in spel zijn.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" y="54864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EF476F"/>
                </a:solidFill>
                <a:latin typeface="Calibri"/>
              </a:rPr>
              <a:t>Industrie-standaard. Productie = TypeScript.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Planning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Vandaag - 180 minuten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920240"/>
            <a:ext cx="68580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Welkom + terugblik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0" y="1920240"/>
            <a:ext cx="13716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4361EE"/>
                </a:solidFill>
                <a:latin typeface="Calibri"/>
              </a:rPr>
              <a:t>10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377440"/>
            <a:ext cx="68580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Het probleem + waarom 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0" y="2377440"/>
            <a:ext cx="13716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834640"/>
            <a:ext cx="68580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Basic types + interfaces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0" y="2834640"/>
            <a:ext cx="13716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4361EE"/>
                </a:solidFill>
                <a:latin typeface="Calibri"/>
              </a:rPr>
              <a:t>20 min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3291840"/>
            <a:ext cx="68580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Unions, narrowing, guards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0" y="3291840"/>
            <a:ext cx="13716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4361EE"/>
                </a:solidFill>
                <a:latin typeface="Calibri"/>
              </a:rPr>
              <a:t>20 min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3749040"/>
            <a:ext cx="8138160" cy="41148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31520" y="3749040"/>
            <a:ext cx="68580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Pauze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0" y="3749040"/>
            <a:ext cx="13716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4206240"/>
            <a:ext cx="68580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Generics + type vs interface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0" y="4206240"/>
            <a:ext cx="13716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663440"/>
            <a:ext cx="8138160" cy="41148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31520" y="4663440"/>
            <a:ext cx="68580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Hands-on: TypeScript Escaperoom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0" y="4663440"/>
            <a:ext cx="13716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4361EE"/>
                </a:solidFill>
                <a:latin typeface="Calibri"/>
              </a:rPr>
              <a:t>70 min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20" y="5120640"/>
            <a:ext cx="68580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Reflectie + huiswerk + afsluiting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0" y="5120640"/>
            <a:ext cx="13716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Waarom TypeScript?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JavaScript heeft geen type-checks. Typo's crashen pas in productie.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331720"/>
            <a:ext cx="8046720" cy="18288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2441448"/>
            <a:ext cx="7772400" cy="16093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const user = { name: "Tim", age: 30 };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console.log(user.naem);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// JS: undefined - silent bug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// TS: Property 'naem' does not exist on type {...}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function greet(name: string) { return `Hi ${name}`; }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greet(42);  // TS: Argument of type 'number' not assignable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43891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Voordelen: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484632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Compiler vangt bugs voor runtime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5138928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Autocomplete + jump-to-def in editor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5431536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Zelf-documenterende code (types = docs)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5724144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AI-tools (Cursor) geven veel betere suggesties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Setup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TS in een project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Nieuw project (Next.js):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286000"/>
            <a:ext cx="8046720" cy="50292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2395728"/>
            <a:ext cx="7772400" cy="2834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pnpm create next-app    # vraagt TypeScript? Yes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971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Bestaand JS project: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3429000"/>
            <a:ext cx="8046720" cy="82296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3538728"/>
            <a:ext cx="7772400" cy="60350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pnpm add -D typescript @types/node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npx tsc --init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44805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tsconfig.json - de belangrijke opties: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4937760"/>
            <a:ext cx="8046720" cy="128016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85800" y="5047488"/>
            <a:ext cx="7772400" cy="106070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"compilerOptions":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"strict": true,            // DE belangrijkste - zet 'm aan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"noImplicitAny": true,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"strictNullChecks": true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}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Basic types + interfaces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3931920" cy="18288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938528"/>
            <a:ext cx="3657600" cy="16093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const name: string = "Tim";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age: number = 30;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isAdmin: boolean = true;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// Inferentie: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x = "foo";  // string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663440" y="1828800"/>
            <a:ext cx="3931920" cy="18288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800600" y="1938528"/>
            <a:ext cx="3657600" cy="16093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interface User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name: string;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age: number;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email?: string;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readonly id: number;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7947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Arrays + tuples: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4206240"/>
            <a:ext cx="8046720" cy="128016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85800" y="4315968"/>
            <a:ext cx="7772400" cy="106070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const numbers: number[] = [1, 2, 3];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items: Array&lt;string&gt; = ["a", "b"];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// Tuple - vaste lengte + types: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point: [number, number] = [10, 20];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5623560"/>
            <a:ext cx="8046720" cy="64008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5623560"/>
            <a:ext cx="786384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Regel: alleen type expliciet als TS niet kan afleiden. Vermijd 'any'.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Union + literal types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Union - meerdere mogelijke types met |: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286000"/>
            <a:ext cx="8046720" cy="109728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2395728"/>
            <a:ext cx="7772400" cy="87782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let id: string | number = "abc-123";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id = 42;  // ook OK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function format(value: string | number) { ... }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5661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F476F"/>
                </a:solidFill>
                <a:latin typeface="Calibri"/>
              </a:rPr>
              <a:t>Literal types - vaste waarden: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4023360"/>
            <a:ext cx="8046720" cy="109728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4133088"/>
            <a:ext cx="7772400" cy="87782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type Status = "pending" | "active" | "archived";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let s: Status = "active";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s = "deleted";  // ERROR: not assignable to type 'Status'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53035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16A34A"/>
                </a:solidFill>
                <a:latin typeface="Calibri"/>
              </a:rPr>
              <a:t>Discriminated unions - veiligste pattern: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5760720"/>
            <a:ext cx="8046720" cy="77724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85800" y="5870448"/>
            <a:ext cx="7772400" cy="5577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type Result = { ok: true; data: User } | { ok: false; error: string };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Type narrowing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TS volgt je control-flow. Types worden 'smaller' binnen if-blocks.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286000"/>
            <a:ext cx="8046720" cy="18288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2395728"/>
            <a:ext cx="7772400" cy="16093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// typeof guard: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function fmt(v: string | number)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if (typeof v === "string")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v.toUpperCase();  // OK - v is string hier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} else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v.toFixed(2);     // OK - v is number hier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}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4251960"/>
            <a:ext cx="8046720" cy="9144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4361688"/>
            <a:ext cx="7772400" cy="6949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// null check: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user: User | null = getUser();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if (user)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user.name;  // OK - user is User hier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5303520"/>
            <a:ext cx="8046720" cy="100584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85800" y="5413248"/>
            <a:ext cx="777240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// in guard: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type Cat = { meow: () =&gt; void };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type Dog = { bark: () =&gt; void };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if ("bark" in animal) animal.bark(); else animal.meow();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743200"/>
            <a:ext cx="804672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200" b="1">
                <a:solidFill>
                  <a:srgbClr val="4361EE"/>
                </a:solidFill>
                <a:latin typeface="Calibri"/>
              </a:rPr>
              <a:t>Pauze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93192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400" b="0">
                <a:solidFill>
                  <a:srgbClr val="555555"/>
                </a:solidFill>
                <a:latin typeface="Calibri"/>
              </a:rPr>
              <a:t>15 minuten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