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20040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200" b="1">
                <a:solidFill>
                  <a:srgbClr val="000000"/>
                </a:solidFill>
                <a:latin typeface="Calibri"/>
              </a:rPr>
              <a:t>Cursor + Vercel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Van leeg project naar preview-deploys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8920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Met AI als bouwpartner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CLI demo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env add / rm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4114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3895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Toevoegen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vercel env add OPENAI_API_KEY production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Voor alle 3 environments tegelijk: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vercel env add DATABASE_URL production preview development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Verwijderen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vercel env rm OPENAI_API_KEY production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Lijst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vercel env 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126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55555"/>
                </a:solidFill>
                <a:latin typeface="Calibri"/>
              </a:rPr>
              <a:t>Handig bij key-rotatie: drie commando's en klaar.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Cursor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Alles in één 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is Cursor: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VS Code-fork met AI native ingebouwd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Niet een extensie — het IS de 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Werkt met Claude, GPT, Gemini en lokale modellen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74903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je krijgt boven gewone VS Code: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6052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 met volledige codebase-context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4897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Plan-mode (eerst denken, dan doen)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81888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Build-mode (autonoom uitvoeren)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14807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Inline edit (Cmd+K)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47725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Background agents (cloud, async)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806439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Rules (per-project)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Cursor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Twee windows — Cmd+Shift+N switch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Editor Window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(classic — VS Code-stijl)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Code schrijven + reviewen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07238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Cmd+L = chat (Agent mode)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40156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Cmd+K = inline edit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73075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Cmd+P = file search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1828800"/>
            <a:ext cx="393192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EF476F"/>
                </a:solidFill>
                <a:latin typeface="Calibri"/>
              </a:rPr>
              <a:t>Agents Window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(nieuw in Cursor 3)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2040" y="274320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Lijst van alle agents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92040" y="307238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Local + cloud + remote SSH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340156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Vanuit telefoon/Slack starten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92040" y="373075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Async, isolated VMs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0624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343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Sneltoets: Cmd+Shift+N switcht tussen beide windows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029200"/>
            <a:ext cx="8046720" cy="118872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120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Gouden regel: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54864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1 feature bouwen → Editor Window + Agent mode in chat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7240" y="58155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Meerdere parallel → Agents Window met Background agents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Editor Window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Je hoofdwerkplek voor code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178308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18288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18288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Cmd+Shift+N — switcht naar Editor Window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19456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2402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2402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Layout: file explorer | editor | terminal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260604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6517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26517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Cmd+L opent chat-paneel rechts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01752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306324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0632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Selecteer code → Cmd+K = inline edit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34290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" y="3474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" y="34747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Diff verschijnt inline in editor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384048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38862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1560" y="38862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Tab = Accept, Esc = Reject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425196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42976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" y="42976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Cmd+P = file search (zoals VS Code)</a:t>
            </a:r>
          </a:p>
        </p:txBody>
      </p:sp>
      <p:sp>
        <p:nvSpPr>
          <p:cNvPr id="25" name="Oval 24"/>
          <p:cNvSpPr/>
          <p:nvPr/>
        </p:nvSpPr>
        <p:spPr>
          <a:xfrm>
            <a:off x="548640" y="466344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94360" y="47091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1560" y="47091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Tab = accepteer AI auto-completion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34924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5458968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Wanneer: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8064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Standaard coding-flow, file viewing, VS Code extensies (linters, debugger).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Agent mode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AI bouwt autonoom — in chat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178308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18288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18288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 Editor Window: Cmd+L opent chat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19456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2402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2402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Mode-selector bovenaan → kies 'Agent'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260604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6517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26517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 HELE taak (niet 1 wijziging)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01752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306324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0632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'Bouw /about pagina met team-grid in huisstijl'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342900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" y="3474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" y="34747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Enter → agent start, toont takenlijst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384048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38862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1560" y="38862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Edit meerdere files + runt terminal + browst web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425196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429768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" y="42976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GEEN limiet op tool-calls in Cursor 3</a:t>
            </a:r>
          </a:p>
        </p:txBody>
      </p:sp>
      <p:sp>
        <p:nvSpPr>
          <p:cNvPr id="25" name="Oval 24"/>
          <p:cNvSpPr/>
          <p:nvPr/>
        </p:nvSpPr>
        <p:spPr>
          <a:xfrm>
            <a:off x="548640" y="4663440"/>
            <a:ext cx="320040" cy="32004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94360" y="47091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1560" y="47091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Eind: 'Keep' / 'Accept all' of per file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349240"/>
            <a:ext cx="8046720" cy="77724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5458968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6A34A"/>
                </a:solidFill>
                <a:latin typeface="Calibri"/>
              </a:rPr>
              <a:t>Tip: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8064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Hou je prompt specifiek. 'About-pagina met team-grid' goed. 'Mooie site' veel te open.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Background agents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Cloud VMs in Agents Window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916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Agent aanmaken: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1031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Cmd+Shift+N → Agents Window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395727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395727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Klik 'New agent' (of '+')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688336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3.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688336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Kies environment: local / cloud / remote SSH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2980944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4.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980944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Beschrijf taak specifiek (als ticket)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27355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5.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3273552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Klik 'Start' → Cmd+Shift+N terug naar Editor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703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Resultaat ophalen: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11480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41148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Cmd+Shift+N terug naar Agents Window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40740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4407408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Klare agents staan op 'Done' in lijst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4700016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4700016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Klik agent → diff + commit + alle stappen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4992624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4.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" y="4992624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'Open in PR' → automatische PR op GitHub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5285232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5.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5285232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Vercel maakt preview-URL → review → merge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715000"/>
            <a:ext cx="8046720" cy="5029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806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Bonus: triggers vanuit telefoon / Slack / Linear ook mogelijk.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@-mentions in chat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87452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@file:foo.tsx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0" y="1874520"/>
            <a:ext cx="4480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specifiek bestand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212848"/>
            <a:ext cx="8046720" cy="36576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258568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@folder:components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2258568"/>
            <a:ext cx="4480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hele map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596896"/>
            <a:ext cx="804672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642616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@code:functionName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642616"/>
            <a:ext cx="4480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losse functie / class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980944"/>
            <a:ext cx="8046720" cy="36576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02666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@docs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3026664"/>
            <a:ext cx="4480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externe documentatie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364991"/>
            <a:ext cx="804672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410711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@web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0" y="3410711"/>
            <a:ext cx="4480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live web-search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8046720" cy="36576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3794759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@git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0" y="3794759"/>
            <a:ext cx="4480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git history / blame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133087"/>
            <a:ext cx="804672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178807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@recommended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4800" y="4178807"/>
            <a:ext cx="4480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Cursor's eigen suggestie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846320"/>
            <a:ext cx="8046720" cy="12801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49834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Voorbeeld: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3949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Refactor @file:UserCard.tsx zodat het @code:useUser uit @folder:hooks gebruikt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Cursor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Per-project instructies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zijn rules: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Markdown in .cursor/rules/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Worden aan ELKE prompt toegevoegd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Per-bestand-glob mogelijk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383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Voorbeeld .cursor/rules/general.mdc: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8046720" cy="23774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858767"/>
            <a:ext cx="7772400" cy="21579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---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description: Algemene project-conventies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alwaysApply: true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---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TypeScript strict mode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Tailwind voor styling — geen CSS modules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Server components by default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Imports met @/ alias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Geen any-types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AGENTS.md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High-level project context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1031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CURSOR 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Instructies — doe het 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889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Per-prompt regels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1181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Style + naming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44728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Auto-apply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1828800"/>
            <a:ext cx="3931920" cy="21031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463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AGENTS.md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3317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Documentatie — zo zit het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92040" y="27889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Tech stack + waarom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2040" y="31181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Architectuur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92040" y="344728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Hoe runnen/deployen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97680"/>
            <a:ext cx="8046720" cy="1645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434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Mooi detail: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8463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AGENTS.md wordt ook gelezen door Claude Code en GitHub Copilot.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257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Eén bestand, meerdere AI-tools.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Cursor Tips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Power-user shortcuts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5029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47672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194767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Cmd+I voor Composer (multi-file)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1828800"/>
            <a:ext cx="39319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00600" y="1947672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194767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@-recommended laat Cursor suggesties doen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423160"/>
            <a:ext cx="3931920" cy="5029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542032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254203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Plan + Apply per stap (niet alles in 1)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3440" y="2423160"/>
            <a:ext cx="3931920" cy="5029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00600" y="2542032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7800" y="254203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alwaysApply:false voor opt-in rules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017520"/>
            <a:ext cx="3931920" cy="5029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136392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3000" y="313639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Auto-mode: beste model per taak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63440" y="3017520"/>
            <a:ext cx="39319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00600" y="3136392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57800" y="313639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Cmd+Shift+Enter voor diff-preview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611880"/>
            <a:ext cx="3931920" cy="5029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3730752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4361EE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43000" y="373075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Notepads = herbruikbare snippets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5669280"/>
            <a:ext cx="8046720" cy="5486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5779008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Anti-pattern: alles in 1 gigantische chat. Hou focused.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we live gaan bouwen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npx create-next-app — vers project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579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Git init + push naar GitHub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8716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Vercel project koppelen → eerste deploy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1635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Vercel CLI: link, env pull/add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4553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Cursor open: Plan, Build, Context, Rules,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74719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Feature in nieuwe branch → preview-URL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8039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Tweede feature via Background agent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120640"/>
            <a:ext cx="8046720" cy="10058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257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Werkwijze: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Ik bouw klassikaal. Jullie kijken mee. Na pauze doen jullie het zelf.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Feature 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 idee naar preview-URL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1828800"/>
            <a:ext cx="548640" cy="5486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187452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0" y="192024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Beschrijf feature in Cursor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606040"/>
            <a:ext cx="548640" cy="5486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69748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265176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Branch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269748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 checkout -b feature/x</a:t>
            </a:r>
          </a:p>
        </p:txBody>
      </p:sp>
      <p:sp>
        <p:nvSpPr>
          <p:cNvPr id="12" name="Oval 11"/>
          <p:cNvSpPr/>
          <p:nvPr/>
        </p:nvSpPr>
        <p:spPr>
          <a:xfrm>
            <a:off x="548640" y="3383280"/>
            <a:ext cx="548640" cy="5486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47472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0160" y="342900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Build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0" y="347472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Apply plan, evt. inline tweaks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4160520"/>
            <a:ext cx="548640" cy="5486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25196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42062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Commit + Push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425196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 start preview-build</a:t>
            </a:r>
          </a:p>
        </p:txBody>
      </p:sp>
      <p:sp>
        <p:nvSpPr>
          <p:cNvPr id="20" name="Oval 19"/>
          <p:cNvSpPr/>
          <p:nvPr/>
        </p:nvSpPr>
        <p:spPr>
          <a:xfrm>
            <a:off x="548640" y="4937760"/>
            <a:ext cx="548640" cy="5486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5029200"/>
            <a:ext cx="548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160" y="49834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Preview-URL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502920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Test, geef feedback, itereer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5943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55555"/>
                </a:solidFill>
                <a:latin typeface="Calibri"/>
              </a:rPr>
              <a:t>Cyclus ≈ 10 minuten per feature, inclusief AI denkwerk.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Live demo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Hero section via Plan + Build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ik live demonstreer: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 checkout -b feature/hero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 Chat met Plan-toggle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Prompt: 'Plan hero met gradient, titel, 2 CTAs'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278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Plan reviewen → Apply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55701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Cmd+K voor inline tweaks (kleuren, spacing)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886199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 add . &amp;&amp; git commit -m 'feat: hero section'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303520"/>
            <a:ext cx="8046720" cy="7315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486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Resultaat: nieuwe hero in feature-branch, klaar voor push.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Push → preview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doet de rest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7315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git push -u origin feature/hero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346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Binnen 30–60 seconden: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29184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start preview-build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2102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Preview-URL verschijnt in dashboard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95020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(Bij open PR) Vercel-bot plakt URL als comment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937760"/>
            <a:ext cx="8046720" cy="11887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074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Open de preview-URL: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548640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Je nieuwe hero staat live op een unieke URL,
gedeeld met iedereen die de link heeft.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Live demo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About page via Background agent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ik live demonstreer: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git checkout -b feature/about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→ 'Open background agent'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Prompt: '/about page met team-grid, stijl als hero'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278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 werkt in eigen tab — IK BLIJF DOORWERKEN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55701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Inline edit op een ander bestand intussen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886199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 klaar → review diff → apply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2153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Commit + push → tweede preview-URL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486400"/>
            <a:ext cx="8046720" cy="7315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Effect: twee features tegelijk, beide met eigen preview.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 → productie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Cyclus afsluiten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Op GitHub:</a:t>
            </a:r>
          </a:p>
        </p:txBody>
      </p:sp>
      <p:sp>
        <p:nvSpPr>
          <p:cNvPr id="5" name="Oval 4"/>
          <p:cNvSpPr/>
          <p:nvPr/>
        </p:nvSpPr>
        <p:spPr>
          <a:xfrm>
            <a:off x="822960" y="22860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5880" y="2331720"/>
            <a:ext cx="6858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Beide branches → PR's openen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27432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7889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2788920"/>
            <a:ext cx="6858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Reviewen in preview-URLs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32004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2461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25880" y="3246120"/>
            <a:ext cx="6858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Mergen naar main</a:t>
            </a:r>
          </a:p>
        </p:txBody>
      </p:sp>
      <p:sp>
        <p:nvSpPr>
          <p:cNvPr id="14" name="Oval 13"/>
          <p:cNvSpPr/>
          <p:nvPr/>
        </p:nvSpPr>
        <p:spPr>
          <a:xfrm>
            <a:off x="822960" y="36576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37033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25880" y="3703320"/>
            <a:ext cx="6858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 detecteert merge → productie-deploy</a:t>
            </a:r>
          </a:p>
        </p:txBody>
      </p:sp>
      <p:sp>
        <p:nvSpPr>
          <p:cNvPr id="17" name="Oval 16"/>
          <p:cNvSpPr/>
          <p:nvPr/>
        </p:nvSpPr>
        <p:spPr>
          <a:xfrm>
            <a:off x="822960" y="411480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416052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25880" y="4160520"/>
            <a:ext cx="6858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Productie-URL update vanzelf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212080"/>
            <a:ext cx="8046720" cy="9144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Mentaliteit: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7607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main is altijd deploy-baar. Feature branches = experimenteerruimte.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we vandaag hebben gedaan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920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npx create-next-app — vers Next.js project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331720"/>
            <a:ext cx="8046720" cy="41148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42316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2423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 init + push naar GitHub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83464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2608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9260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 project + eerste deploy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337560"/>
            <a:ext cx="8046720" cy="41148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42900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4290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 CLI: link, env pull, add/rm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84048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93192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9319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Cursor: Chat, Plan, Build, Inline, Rules, AGENTS.md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343400"/>
            <a:ext cx="8046720" cy="41148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44348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4348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Twee features in branches → twee preview-URLs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84632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93776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49377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PR's gemerged → productie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55555"/>
                </a:solidFill>
                <a:latin typeface="Calibri"/>
              </a:rPr>
              <a:t>Cursor + Vercel = je standaard-werkbank voor alles wat komt.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Nu jullie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— bouw je eigen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je gaat doen (zie PDF voor details):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1. npx create-next-app — eigen 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23317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2. Push naar je eigen GitHub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7889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3. Vercel project + eerste deploy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3440" y="27889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4. vercel link + vercel env pull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461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5. .cursor/rules/general.mdc + AGENTS.md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3440" y="32461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6. Feature 1 — Plan + Build via Cursor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7033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7. Feature 2 — via Background agent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370332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8. PR + merge naar productie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120640"/>
            <a:ext cx="8046720" cy="10972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5257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delen in de chat: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56235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Productie-URL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59527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Tweede preview-URL + PR-URL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15 — RAG + Embeddings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we gaan bouwen: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PDF Q&amp;A-app from scratch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Embeddings + vector search (pgvector)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Context-injectie naar de LLM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278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Antwoord op basis van eigen documenten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114800"/>
            <a:ext cx="8046720" cy="15544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251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Voorbereiding: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66344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Je Next.js-app staat live op Vercel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99262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Minstens 2 PR's gemerged met preview-URLs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32180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AGENTS.md + .cursor/rules/ zijn ingevuld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0350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4361EE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Scaffold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Vers Next.js project in 30 seconden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npx create-next-app@latest mijn-portfolio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kies: TypeScript, Tailwind, App Router, src/ dir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cd mijn-portfolio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npm run dev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5204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je krijgt: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93192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Werkende Next.js 16 app op localhost:3000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2611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TypeScript + Tailwind preconfigured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59028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ESLint klaar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91947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.gitignore met .env.local, node_modules, .next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Git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Code online krijgen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git init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add 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commit -m "init"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 branch -M main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gh repo create mijn-portfolio --public --source=. --push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97763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Of handmatig: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38912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github.com → New repository → naam → empty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7183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 remote add origin &lt;url&gt;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04748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 push -u origin main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Vercel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 GitHub-repo naar live URL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Drie stappen: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vercel.com/new → Import Git Repository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151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Kies je mijn-portfolio repo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4436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Framework auto-detect: Next.js → Deploy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657600"/>
            <a:ext cx="8046720" cy="246888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3794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Wat Vercel doet: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2519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Klonet je repo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5811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Draait npm install + npm run 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9103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Deploy't naar Edge Network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23951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Geeft je een productie-URL terug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56869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Vanaf nu: elke push → automatische deploy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URLs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krijg je gratis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7432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PRODUCTIE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mijn-portfolio-&lt;scope&gt;
.vercel.app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3832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Trigger: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749039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push naar main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3440" y="1828800"/>
            <a:ext cx="3931920" cy="27432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PREVIEW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237744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...-git-&lt;branch&gt;-&lt;scope&gt;
.vercel.app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33832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Trigger: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749039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push naar elke andere branch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846320"/>
            <a:ext cx="8046720" cy="12801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49834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Voordeel preview-URLs: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53949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Iedereen kan klikken zonder lokale setup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7241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Vercel-bot post URL automatisch in Pull Request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Env Vars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Geheimen veilig op productie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Drie environments: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41148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5915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Production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0" y="2359152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deploys vanaf main branch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74320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81635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Preview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0" y="2816352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alle andere branches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200400"/>
            <a:ext cx="8046720" cy="4114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27355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Development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3273552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 dev lokaal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206240"/>
            <a:ext cx="8046720" cy="19202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4343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NEXT_PUBLIC_ prefix: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7548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MET prefix → in browser-bundle (publiek zichtbaar)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0840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ZONDER prefix → server-only (echt geheim)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4132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Twijfel? Geen prefix.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Vercel CLI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Sneller dan klikken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de CLI je geeft: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link — koppel lokale folder aan 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151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env pull — productie env vars → .env.local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4436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env add / rm — vars beheren zonder dashboard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7355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logs — bekijk runtime logs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602736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--prod — handmatige productie-deploy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Installeren: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98348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09320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npm i -g vercel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vercel login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CLI demo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link + env pull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200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980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cd mijn-portfolio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vercel link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→ kiest scope (org/team) + project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→ maakt .vercel/project.json aan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vercel env pull .env.local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→ trekt ALLE env vars uit gekoppelde environment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→ schrijft naar .env.local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5212080"/>
            <a:ext cx="8046720" cy="9144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Voordeel: env vars niet handmatig kopiëren.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Tip: --environment=preview voor preview-specifieke vars.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