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0" y="-3200400"/>
            <a:ext cx="5486400" cy="50292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286000"/>
            <a:ext cx="3657600" cy="3657600"/>
          </a:xfrm>
          <a:prstGeom prst="ellipse">
            <a:avLst/>
          </a:prstGeom>
          <a:solidFill>
            <a:srgbClr val="F2B0A0"/>
          </a:solidFill>
          <a:ln/>
        </p:spPr>
      </p:sp>
      <p:sp>
        <p:nvSpPr>
          <p:cNvPr id="5" name="Shape 3"/>
          <p:cNvSpPr/>
          <p:nvPr/>
        </p:nvSpPr>
        <p:spPr>
          <a:xfrm>
            <a:off x="1097280" y="1371600"/>
            <a:ext cx="2743200" cy="27432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1371600"/>
            <a:ext cx="2743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7315200" y="2286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NOVI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0" y="50292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HOGESCHOOL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5303520" y="274320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leerlijn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303520" y="320040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Next.js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5303520" y="411480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6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Terugblik vorige les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 we gebouwd hebben: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Next.js project met TypeScript + Tailwind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 interface (TypeScript types)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In-memory database met 3 polls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layout met navbar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Homepage met poll cards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API route: /api/polls/[id]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463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 we vandaag toevoegen: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0" y="1920240"/>
            <a:ext cx="29260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vote route (stemmen)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 detail pagina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VoteForm component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Loading, Error &amp; Not-Found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Middleware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C1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1371600"/>
            <a:ext cx="4114800" cy="4114800"/>
          </a:xfrm>
          <a:prstGeom prst="ellipse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3200400"/>
            <a:ext cx="3657600" cy="36576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7132320" y="1828800"/>
            <a:ext cx="2743200" cy="274320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7432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Planning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731520" y="14630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0-3: Recap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719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Project, types, layout, homepage, GET route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0" y="146304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min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202996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4: POST Vote Route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97280" y="2286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Stemmen via de API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0" y="202996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min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259689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5: Poll Detail Pagina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97280" y="285292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/poll/[id] met generateMetadata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0" y="2596896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16382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6: VoteForm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97280" y="341985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Component met useState &amp; fetch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0" y="3163824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min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31520" y="373075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7: Loading, Error, Not-Found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097280" y="398678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Speciale bestanden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0" y="3730752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min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31520" y="42976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8: Middleware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97280" y="45537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Request interceptie &amp; logging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029200" y="429768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31520" y="46634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Pauze na stap 5  |  Bonus: /create pagina als we tijd overhebben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4572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Next.js in een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Notendop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Folder = Route — mappenstructuur bepaalt je URL's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214884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 Components — standaard, direct data ophalen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65176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Components — 'use client' voor interactiviteit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315468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Routes — route.ts bestanden als backend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65760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Speciale bestanden — loading, error, not-found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" y="416052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Middleware — code vóór elke request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914400"/>
            <a:ext cx="5486400" cy="6400800"/>
          </a:xfrm>
          <a:prstGeom prst="ellipse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2743200"/>
            <a:ext cx="3200400" cy="32004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0" y="914400"/>
            <a:ext cx="5943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 Coding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2743200" y="228600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QuickPoll van scratch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2743200" y="3200400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0-3  Recap: project, types, layout, API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4-8  Nieuw: stemmen, VoteForm, middleware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743200" y="429768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4D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 open — volg mee op je eigen laptop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0" y="457200"/>
            <a:ext cx="3657600" cy="36576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3716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Pauze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minuten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14400" y="43891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 0-5 staan er. Na de pauze: VoteForm, loading states, middleware.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Vragen?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 was het lastigste vandaag?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 je het verschil tussen Server en Client Components?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92608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de Next.js folder-structuur duidelijk?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356616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Begrijp je hoe de VoteForm met de API praat?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Huiswerk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Opdracht: QuickPoll uitbreiden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Maak een /create pagina waar je een nieuwe poll kunt aanmaken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Maak de bijbehorende POST /api/polls route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Voeg een "Nieuwe Poll" link toe in de navbar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Na het aanmaken: redirect naar de homepage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Extra uitdaging: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65760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Voeg validatie toe: minimaal 2 opties, vraag mag niet leeg zijn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Toon een foutmelding als het aanmaken mislukt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Voeg een "Verwijder optie" knop toe aan het formulier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Zet je code op GitHub en deel de link in Teams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47548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Inleveren voor volgende les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914400"/>
            <a:ext cx="5486400" cy="6400800"/>
          </a:xfrm>
          <a:prstGeom prst="ellipse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2743200"/>
            <a:ext cx="2743200" cy="2743200"/>
          </a:xfrm>
          <a:prstGeom prst="ellipse">
            <a:avLst/>
          </a:prstGeom>
          <a:solidFill>
            <a:srgbClr val="F2B0A0"/>
          </a:solidFill>
          <a:ln/>
        </p:spPr>
      </p:sp>
      <p:sp>
        <p:nvSpPr>
          <p:cNvPr id="4" name="Shape 2"/>
          <p:cNvSpPr/>
          <p:nvPr/>
        </p:nvSpPr>
        <p:spPr>
          <a:xfrm>
            <a:off x="-1371600" y="1371600"/>
            <a:ext cx="2286000" cy="22860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0" y="91440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Tot volgende week!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3200400" y="21031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Volgende les: Tailwind CSS &amp; shadcn/ui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0" y="320040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4D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1 les van nul naar werkende app.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C4D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Goed gedaan!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6: QuickPoll — Van Scratch tot Werkend</dc:title>
  <dc:subject>PptxGenJS Presentation</dc:subject>
  <dc:creator>Tim</dc:creator>
  <cp:lastModifiedBy>Tim</cp:lastModifiedBy>
  <cp:revision>1</cp:revision>
  <dcterms:created xsi:type="dcterms:W3CDTF">2026-03-17T15:54:23Z</dcterms:created>
  <dcterms:modified xsi:type="dcterms:W3CDTF">2026-03-17T15:54:23Z</dcterms:modified>
</cp:coreProperties>
</file>