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Les 8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Van In-Memory naar Supabase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34747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Koppelen van Supabase aan Next.js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Shape 1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4" name="Text 2"/>
          <p:cNvSpPr/>
          <p:nvPr/>
        </p:nvSpPr>
        <p:spPr>
          <a:xfrm>
            <a:off x="457200" y="13716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Tot volgende week!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C107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Volgende les: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Supabase Auth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57200" y="32918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Inloggen, registreren &amp; bepalen wie wat mag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Terugblik — Waar waren we?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Stemmen werkt lokaal (in-memory data)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QuickPoll app: / en /poll/[id] pagina's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VoteForm component → stemmen onmiddellijk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2331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Nu: alles naar een echte database!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Planning — Les 8 (3 uur)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09:00-09:15 | Welkom &amp; Intro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09:15-09:45 | KLASSIKAAL: Setup (PDF Deel 1)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09:45-10:00 | KLASSIKAAL: Queries (PDF Deel 2)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377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10:00-10:15 | KLASSIKAAL: Componenten (PDF Deel 3)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7432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10:15-10:30 | Pauze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10:30-10:45 | Uitleg INSERT + start Deel 4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3474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10:45-11:30 | ZELFSTANDIG: /create pagina (PDF Deel 4)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7200" y="38404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11:30-12:00 | Vragen + Huiswerk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Van Array naar Database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OUD: In-Memory Array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polls = [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{ question: "Fav taal?",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options: ["JS", "Python"],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votes: [10, 5]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];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0" y="1188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NIEUW: Supabase Database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polls tabel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├ id: 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├ question: "Fav taal?"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└ options[] (relatie)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options tabel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├ poll_id: 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├ text: "JS"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└ votes: 10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Supabase Queries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Vier operaties die je nodig hebt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0116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SELECT alles:  .from("polls").select("*, options(*)")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SELECT een:    .eq("id", 5).single()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6517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INSERT:        .insert({ question }).select().single()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971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RPC:           .rpc("vote_option", { option_id })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2918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0" y="20116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Dit zijn de TODO blokken in de PDF!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0" y="2331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Jij schrijft deze queries zelf.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0" y="26517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0" y="2971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0" y="32918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Server vs Client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Wie doet wat?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SERVER Component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96596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async function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await getPolls()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Data fetching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Direct naar DB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Compile-time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0" y="164592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0A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CLIENT Component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0" y="196596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'use client'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useState, onClick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Interactief: klik, type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useEffect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Runtime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Server haalt data, Client maakt het interactief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Pauze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457200" y="28346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Deel 1-3 klaar!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C107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Na de pauze: zelfstandig /create pagina bouwen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Shape 1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4" name="Text 2"/>
          <p:cNvSpPr/>
          <p:nvPr/>
        </p:nvSpPr>
        <p:spPr>
          <a:xfrm>
            <a:off x="457200" y="457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Zelf Doen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FC107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Het formulier staat in de PDF — jij schrijft de INSERT!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1. RLS INSERT policy toevoegen (Stap 4.1)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2402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2. handleSubmit invullen (TODO blok)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560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3. Insert poll → krijg id terug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28803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4. Insert options met poll.id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3200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0E0CC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5. router.push('/') → homepage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914400" cy="914400"/>
          </a:xfrm>
          <a:prstGeom prst="[object Object]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Huiswerk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Verplicht: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178308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/create pagina afmaken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0574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Validatie toevoegen (vraag niet leeg, min 2 opties)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361E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Extra: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310896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Delete functionaliteit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338328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SQL queries in Supabase testen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36576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Realtime subscriptions uittesten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393192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• Styling verbeteren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2026-03-31T15:31:21Z</dcterms:created>
  <dcterms:modified xsi:type="dcterms:W3CDTF">2026-03-31T15:31:21Z</dcterms:modified>
</cp:coreProperties>
</file>