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4572000"/>
          </a:xfrm>
          <a:prstGeom prst="ellipse">
            <a:avLst/>
          </a:prstGeom>
          <a:solidFill>
            <a:srgbClr val="FFC10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0"/>
            <a:ext cx="6400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6000" b="1" dirty="0">
                <a:solidFill>
                  <a:srgbClr val="4361EE"/>
                </a:solidFill>
              </a:rPr>
              <a:t>Les 9</a:t>
            </a:r>
            <a:endParaRPr lang="en-US" sz="60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Supabase Auth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457200"/>
            <a:ext cx="2286000" cy="4572000"/>
          </a:xfrm>
          <a:prstGeom prst="ellipse">
            <a:avLst/>
          </a:prstGeom>
          <a:solidFill>
            <a:srgbClr val="FFC10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73152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Volgende Les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C107"/>
                </a:solidFill>
              </a:rPr>
              <a:t>Deployment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3774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🚀 Zet je app live op Vercel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3017520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</a:rPr>
              <a:t>Wat we vandaag bouwden: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✓ Auth concepten: authenticatie vs autorisatie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767328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✓ signUp, signIn, signOut, getUser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151376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✓ Server vs browser client (@supabase/ssr)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31520" y="4535424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✓ Navbar met authenticated user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31520" y="4919472"/>
            <a:ext cx="5943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</a:rPr>
              <a:t>✓ RLS policies voor data protection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Terugblik — Waar staan we?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914400" y="13716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✓ Supabase project gekoppeld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914400" y="2011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✓ /create pagina &amp; VoteForm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2651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✓ Server Component patroon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14400" y="32918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✓ Polls in database, votes werkend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14400" y="3931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361EE"/>
                </a:solidFill>
              </a:rPr>
              <a:t>→ Nu: Beveiligde login met Auth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C1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Vandaag — 120 minuten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09:00–09:10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2468880" y="1188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Welkom + Terugblik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0" y="11887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10 min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09:10–10:00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468880" y="17373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Uitleg Auth Concepten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0" y="173736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50 min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2860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10:00–10:15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468880" y="2286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Samen: Middleware &amp; Callback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315200" y="228600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15 min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28346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0A0"/>
                </a:solidFill>
              </a:rPr>
              <a:t>10:15–10:30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468880" y="28346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Pauze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315200" y="283464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15 min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33832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10:30–11:30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468880" y="33832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Zelf Doen: Signup, Login, Navbar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315200" y="338328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60 min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39319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11:30–11:45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468880" y="39319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Vragen &amp; Debugging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315200" y="39319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15 min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4805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0000"/>
                </a:solidFill>
              </a:rPr>
              <a:t>11:45–12:00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468880" y="448056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Huiswerk + Afsluiting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315200" y="448056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4361EE"/>
                </a:solidFill>
              </a:rPr>
              <a:t>15 min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Wat is Auth?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361EE"/>
                </a:solidFill>
              </a:rPr>
              <a:t>Authenticatie (WHO?)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Wie ben jij?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Email + password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5603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Supabase verifies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3017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JWT token given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754880" y="11887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361EE"/>
                </a:solidFill>
              </a:rPr>
              <a:t>Autorisatie (WHAT?)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937760" y="16459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Wat mag je doen?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937760" y="2103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Wie mag polls maken?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25603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Policies enforcen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937760" y="30175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Later: RLS rules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Supabase Auth Features: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731520" y="4297680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• Email/password signup &amp; signin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468172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• Session management (cookies)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31520" y="5065776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• JWT tokens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31520" y="5449824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• Password reset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731520" y="5833872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• OAuth (Google, GitHub, etc)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Auth Functies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</a:rPr>
              <a:t>signUp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457200" y="1508760"/>
            <a:ext cx="8229600" cy="822960"/>
          </a:xfrm>
          <a:prstGeom prst="rect">
            <a:avLst/>
          </a:prstGeom>
          <a:solidFill>
            <a:srgbClr val="4361EE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55448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{ error } = await supabase.auth.signUp({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email, password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});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</a:rPr>
              <a:t>signInWithPassword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788920"/>
            <a:ext cx="8229600" cy="822960"/>
          </a:xfrm>
          <a:prstGeom prst="rect">
            <a:avLst/>
          </a:prstGeom>
          <a:solidFill>
            <a:srgbClr val="4361EE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8346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{ error } = await supabase.auth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.signInWithPassword({ email, password });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3749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</a:rPr>
              <a:t>signOut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4069080"/>
            <a:ext cx="8229600" cy="822960"/>
          </a:xfrm>
          <a:prstGeom prst="rect">
            <a:avLst/>
          </a:prstGeom>
          <a:solidFill>
            <a:srgbClr val="4361EE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411480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 supabase.auth.signOut();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50292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361EE"/>
                </a:solidFill>
              </a:rPr>
              <a:t>getUser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5349240"/>
            <a:ext cx="8229600" cy="822960"/>
          </a:xfrm>
          <a:prstGeom prst="rect">
            <a:avLst/>
          </a:prstGeom>
          <a:solidFill>
            <a:srgbClr val="4361EE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53949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 { data: { user } } =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await supabase.auth.getUser();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Server vs Browser Client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3840480" cy="365760"/>
          </a:xfrm>
          <a:prstGeom prst="rect">
            <a:avLst/>
          </a:prstGeom>
          <a:solidFill>
            <a:srgbClr val="4361EE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Server Client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645920"/>
            <a:ext cx="3840480" cy="3931920"/>
          </a:xfrm>
          <a:prstGeom prst="rect">
            <a:avLst/>
          </a:prstGeom>
          <a:solidFill>
            <a:srgbClr val="F0F0F0"/>
          </a:solidFill>
          <a:ln w="25400">
            <a:solidFill>
              <a:srgbClr val="4361E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737360"/>
            <a:ext cx="3657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{ createServerClient }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from "@supabase/ssr";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{ cookies } from "next/headers";</a:t>
            </a:r>
            <a:endParaRPr lang="en-US" sz="750" dirty="0"/>
          </a:p>
          <a:p>
            <a:pPr indent="0" marL="0">
              <a:buNone/>
            </a:pP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export async function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createSupabaseServerClient() {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const cookieStore = await cookies();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createServerClient(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process.env.NEXT_PUBLIC_SUPABASE_URL!,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process.env.NEXT_PUBLIC_SUPABASE_ANON_KEY!,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{ cookies: { ... } }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);</a:t>
            </a:r>
            <a:endParaRPr lang="en-US" sz="750" dirty="0"/>
          </a:p>
          <a:p>
            <a:pPr indent="0" marL="0">
              <a:buNone/>
            </a:pPr>
            <a:r>
              <a:rPr lang="en-US" sz="75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4846320" y="1188720"/>
            <a:ext cx="3840480" cy="365760"/>
          </a:xfrm>
          <a:prstGeom prst="rect">
            <a:avLst/>
          </a:prstGeom>
          <a:solidFill>
            <a:srgbClr val="F2B0A0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Browser Client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846320" y="1645920"/>
            <a:ext cx="3840480" cy="3931920"/>
          </a:xfrm>
          <a:prstGeom prst="rect">
            <a:avLst/>
          </a:prstGeom>
          <a:solidFill>
            <a:srgbClr val="F0F0F0"/>
          </a:solidFill>
          <a:ln w="25400">
            <a:solidFill>
              <a:srgbClr val="F2B0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1737360"/>
            <a:ext cx="3657600" cy="3749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{ createBrowserClient }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from "@supabase/ssr";</a:t>
            </a:r>
            <a:endParaRPr lang="en-US" sz="800" dirty="0"/>
          </a:p>
          <a:p>
            <a:pPr indent="0" marL="0">
              <a:buNone/>
            </a:pP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export function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createSupabaseBrowserClient() {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return createBrowserClient(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process.env.NEXT_PUBLIC_SUPABASE_URL!,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process.env.NEXT_PUBLIC_SUPABASE_ANON_KEY!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);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0000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457200" y="5760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61EE"/>
                </a:solidFill>
              </a:rPr>
              <a:t>Use in: Middleware, Navbar, SSR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846320" y="5760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B0A0"/>
                </a:solidFill>
              </a:rPr>
              <a:t>Use in: Login/Signup forms, Client Components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B0A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</a:rPr>
              <a:t>Pauze!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</a:rPr>
              <a:t>15 minuten</a:t>
            </a:r>
            <a:endParaRPr lang="en-US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61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</a:rPr>
              <a:t>Zelf Doen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F0E0CC"/>
                </a:solidFill>
              </a:rPr>
              <a:t>Bouw Auth in je project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914400" y="27432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app/signup/page.tsx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14400" y="3246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app/login/page.tsx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914400" y="3749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components/LogoutButton.tsx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42519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components/Navbar.tsx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app/layout.tsx (add &lt;Navbar /&gt;)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14400" y="5257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 ] Test: registreren → inloggen → poll maken → uitloggen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57200" y="6217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F0E0CC"/>
                </a:solidFill>
              </a:rPr>
              <a:t>60 minuten | Reference code op beamer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E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4361EE"/>
                </a:solidFill>
              </a:rPr>
              <a:t>Huiswerk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0000"/>
                </a:solidFill>
              </a:rPr>
              <a:t>Verplicht (Les 10):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164592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1. Profiel pagina — app/profile/page.tsx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20574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   Toon user.email, user.id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46888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2. Maker bij poll — Voeg created_by kolom toe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88036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   Toon 'Gemaakt door: [email]' bij poll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0A0"/>
                </a:solidFill>
              </a:rPr>
              <a:t>Bonus (optioneel):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411480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B0A0"/>
                </a:solidFill>
              </a:rPr>
              <a:t>• Google OAuth — 'Sign in with Google' knop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452628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2B0A0"/>
                </a:solidFill>
              </a:rPr>
              <a:t>• Password reset — Email link + reset form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2026-03-31T14:16:54Z</dcterms:created>
  <dcterms:modified xsi:type="dcterms:W3CDTF">2026-03-31T14:16:54Z</dcterms:modified>
</cp:coreProperties>
</file>