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361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029200" cy="5143500"/>
          </a:xfrm>
          <a:prstGeom prst="rect">
            <a:avLst/>
          </a:prstGeom>
          <a:solidFill>
            <a:srgbClr val="F0E0CC"/>
          </a:solidFill>
          <a:ln/>
        </p:spPr>
      </p:sp>
      <p:sp>
        <p:nvSpPr>
          <p:cNvPr id="3" name="Shape 1"/>
          <p:cNvSpPr/>
          <p:nvPr/>
        </p:nvSpPr>
        <p:spPr>
          <a:xfrm>
            <a:off x="2286000" y="-3200400"/>
            <a:ext cx="5486400" cy="5029200"/>
          </a:xfrm>
          <a:prstGeom prst="ellipse">
            <a:avLst/>
          </a:prstGeom>
          <a:solidFill>
            <a:srgbClr val="4361EE"/>
          </a:solidFill>
          <a:ln/>
        </p:spPr>
      </p:sp>
      <p:sp>
        <p:nvSpPr>
          <p:cNvPr id="4" name="Shape 2"/>
          <p:cNvSpPr/>
          <p:nvPr/>
        </p:nvSpPr>
        <p:spPr>
          <a:xfrm>
            <a:off x="457200" y="2286000"/>
            <a:ext cx="3657600" cy="3657600"/>
          </a:xfrm>
          <a:prstGeom prst="ellipse">
            <a:avLst/>
          </a:prstGeom>
          <a:solidFill>
            <a:srgbClr val="F2B0A0"/>
          </a:solidFill>
          <a:ln/>
        </p:spPr>
      </p:sp>
      <p:sp>
        <p:nvSpPr>
          <p:cNvPr id="5" name="Shape 3"/>
          <p:cNvSpPr/>
          <p:nvPr/>
        </p:nvSpPr>
        <p:spPr>
          <a:xfrm>
            <a:off x="1097280" y="1371600"/>
            <a:ext cx="2743200" cy="2743200"/>
          </a:xfrm>
          <a:prstGeom prst="ellipse">
            <a:avLst/>
          </a:prstGeom>
          <a:solidFill>
            <a:srgbClr val="000000"/>
          </a:solidFill>
          <a:ln/>
        </p:spPr>
      </p:sp>
      <p:sp>
        <p:nvSpPr>
          <p:cNvPr id="6" name="Text 4"/>
          <p:cNvSpPr/>
          <p:nvPr/>
        </p:nvSpPr>
        <p:spPr>
          <a:xfrm>
            <a:off x="1097280" y="1371600"/>
            <a:ext cx="274320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</a:t>
            </a:r>
            <a:endParaRPr lang="en-US" sz="7200" dirty="0"/>
          </a:p>
        </p:txBody>
      </p:sp>
      <p:sp>
        <p:nvSpPr>
          <p:cNvPr id="7" name="Text 5"/>
          <p:cNvSpPr/>
          <p:nvPr/>
        </p:nvSpPr>
        <p:spPr>
          <a:xfrm>
            <a:off x="7315200" y="22860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600" b="1" spc="3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NOVI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0" y="502920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HOGESCHOOL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5303520" y="274320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leerlijn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303520" y="3200400"/>
            <a:ext cx="34747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Next.js</a:t>
            </a:r>
            <a:endParaRPr lang="en-US" sz="6400" dirty="0"/>
          </a:p>
        </p:txBody>
      </p:sp>
      <p:sp>
        <p:nvSpPr>
          <p:cNvPr id="11" name="Text 9"/>
          <p:cNvSpPr/>
          <p:nvPr/>
        </p:nvSpPr>
        <p:spPr>
          <a:xfrm>
            <a:off x="5303520" y="411480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 8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E0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98080" y="-1371600"/>
            <a:ext cx="4572000" cy="7772400"/>
          </a:xfrm>
          <a:prstGeom prst="ellipse">
            <a:avLst/>
          </a:prstGeom>
          <a:solidFill>
            <a:srgbClr val="4361EE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274320"/>
            <a:ext cx="6400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0000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Terugblik vorige les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731520" y="14630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 we gedaan hebben: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920240"/>
            <a:ext cx="36576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Stemmen werkend gemaakt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Supabase account + project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Polls + options tabellen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Foreign keys &amp; CASCADE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RLS policies (SELECT/UPDATE)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Testdata via Table Editor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0" y="146304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 nog mist: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0" y="1920240"/>
            <a:ext cx="2743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Supabase niet gekoppeld aan Next.js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Geen login/registratie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C1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1371600"/>
            <a:ext cx="4114800" cy="4114800"/>
          </a:xfrm>
          <a:prstGeom prst="ellipse">
            <a:avLst/>
          </a:prstGeom>
          <a:solidFill>
            <a:srgbClr val="F0E0CC"/>
          </a:solidFill>
          <a:ln/>
        </p:spPr>
      </p:sp>
      <p:sp>
        <p:nvSpPr>
          <p:cNvPr id="3" name="Shape 1"/>
          <p:cNvSpPr/>
          <p:nvPr/>
        </p:nvSpPr>
        <p:spPr>
          <a:xfrm>
            <a:off x="7315200" y="3200400"/>
            <a:ext cx="3657600" cy="3657600"/>
          </a:xfrm>
          <a:prstGeom prst="ellipse">
            <a:avLst/>
          </a:prstGeom>
          <a:solidFill>
            <a:srgbClr val="000000"/>
          </a:solidFill>
          <a:ln/>
        </p:spPr>
      </p:sp>
      <p:sp>
        <p:nvSpPr>
          <p:cNvPr id="4" name="Shape 2"/>
          <p:cNvSpPr/>
          <p:nvPr/>
        </p:nvSpPr>
        <p:spPr>
          <a:xfrm>
            <a:off x="7132320" y="1828800"/>
            <a:ext cx="2743200" cy="274320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74320"/>
            <a:ext cx="5486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0000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Planning</a:t>
            </a:r>
            <a:endParaRPr lang="en-US" sz="5200" dirty="0"/>
          </a:p>
        </p:txBody>
      </p:sp>
      <p:sp>
        <p:nvSpPr>
          <p:cNvPr id="6" name="Text 4"/>
          <p:cNvSpPr/>
          <p:nvPr/>
        </p:nvSpPr>
        <p:spPr>
          <a:xfrm>
            <a:off x="731520" y="146304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Deel 1: Live Coding Supabase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97280" y="173736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Install, env vars, data.ts, components, testen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303520" y="146304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 min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31520" y="22402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Pauze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303520" y="224028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min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31520" y="301752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Deel 2: Uitleg + Zelf Doen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097280" y="3291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min uitleg + 30 min zelf /create bouwen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303520" y="301752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min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731520" y="379476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Afsluiting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097280" y="406908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Q&amp;A, huiswerk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303520" y="379476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min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E0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98080" y="-1371600"/>
            <a:ext cx="4572000" cy="7772400"/>
          </a:xfrm>
          <a:prstGeom prst="ellipse">
            <a:avLst/>
          </a:prstGeom>
          <a:solidFill>
            <a:srgbClr val="4361EE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274320"/>
            <a:ext cx="4572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0000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Van Array naar</a:t>
            </a:r>
            <a:endParaRPr lang="en-US" sz="4400" dirty="0"/>
          </a:p>
          <a:p>
            <a:pPr indent="0" marL="0">
              <a:buNone/>
            </a:pPr>
            <a:r>
              <a:rPr lang="en-US" sz="4400" b="1" dirty="0">
                <a:solidFill>
                  <a:srgbClr val="0000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Database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731520" y="1645920"/>
            <a:ext cx="320040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162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1783080"/>
            <a:ext cx="128016" cy="128016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6" name="Shape 4"/>
          <p:cNvSpPr/>
          <p:nvPr/>
        </p:nvSpPr>
        <p:spPr>
          <a:xfrm>
            <a:off x="1115568" y="1783080"/>
            <a:ext cx="128016" cy="128016"/>
          </a:xfrm>
          <a:prstGeom prst="ellipse">
            <a:avLst/>
          </a:prstGeom>
          <a:solidFill>
            <a:srgbClr val="FFBD2E"/>
          </a:solidFill>
          <a:ln/>
        </p:spPr>
      </p:sp>
      <p:sp>
        <p:nvSpPr>
          <p:cNvPr id="7" name="Shape 5"/>
          <p:cNvSpPr/>
          <p:nvPr/>
        </p:nvSpPr>
        <p:spPr>
          <a:xfrm>
            <a:off x="1316736" y="1783080"/>
            <a:ext cx="128016" cy="128016"/>
          </a:xfrm>
          <a:prstGeom prst="ellipse">
            <a:avLst/>
          </a:prstGeom>
          <a:solidFill>
            <a:srgbClr val="28CA42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2011680"/>
            <a:ext cx="2834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let polls: Poll[] = [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{ id, question,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options: [...],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votes: [...] 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];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31520" y="338328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In-memory array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931920" y="2103120"/>
            <a:ext cx="548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436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600" dirty="0"/>
          </a:p>
        </p:txBody>
      </p:sp>
      <p:sp>
        <p:nvSpPr>
          <p:cNvPr id="11" name="Shape 9"/>
          <p:cNvSpPr/>
          <p:nvPr/>
        </p:nvSpPr>
        <p:spPr>
          <a:xfrm>
            <a:off x="4572000" y="1645920"/>
            <a:ext cx="274320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16200000">
              <a:srgbClr val="000000">
                <a:alpha val="8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754880" y="1828800"/>
            <a:ext cx="23774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3333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const { data } = await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3333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supabase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3333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.from("polls")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3333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.select("*, options(*)");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572000" y="33832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Supabase query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31520" y="411480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Zelfde functies, andere data source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61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743200" y="-914400"/>
            <a:ext cx="5486400" cy="6400800"/>
          </a:xfrm>
          <a:prstGeom prst="ellipse">
            <a:avLst/>
          </a:prstGeom>
          <a:solidFill>
            <a:srgbClr val="F0E0CC"/>
          </a:solidFill>
          <a:ln/>
        </p:spPr>
      </p:sp>
      <p:sp>
        <p:nvSpPr>
          <p:cNvPr id="3" name="Shape 1"/>
          <p:cNvSpPr/>
          <p:nvPr/>
        </p:nvSpPr>
        <p:spPr>
          <a:xfrm>
            <a:off x="-1371600" y="2743200"/>
            <a:ext cx="3200400" cy="3200400"/>
          </a:xfrm>
          <a:prstGeom prst="ellipse">
            <a:avLst/>
          </a:prstGeom>
          <a:solidFill>
            <a:srgbClr val="000000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0" y="914400"/>
            <a:ext cx="5943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Live Coding</a:t>
            </a:r>
            <a:endParaRPr lang="en-US" sz="5600" dirty="0"/>
          </a:p>
        </p:txBody>
      </p:sp>
      <p:sp>
        <p:nvSpPr>
          <p:cNvPr id="5" name="Text 3"/>
          <p:cNvSpPr/>
          <p:nvPr/>
        </p:nvSpPr>
        <p:spPr>
          <a:xfrm>
            <a:off x="2743200" y="2103120"/>
            <a:ext cx="5943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Deel 1: Supabase × Next.js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2743200" y="3017520"/>
            <a:ext cx="5943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@supabase/supabase-js installeren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.env.local + Supabase client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data.ts herschrijven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 + Components aanpassen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Testen: data bewaard na refresh!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E0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98080" y="-1371600"/>
            <a:ext cx="4572000" cy="7772400"/>
          </a:xfrm>
          <a:prstGeom prst="ellipse">
            <a:avLst/>
          </a:prstGeom>
          <a:solidFill>
            <a:srgbClr val="4361EE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27432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0000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Het Patroon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5943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Server Component → haalt data (await)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31520" y="1600200"/>
            <a:ext cx="5943600" cy="868680"/>
          </a:xfrm>
          <a:prstGeom prst="roundRect">
            <a:avLst>
              <a:gd name="adj" fmla="val 5263"/>
            </a:avLst>
          </a:prstGeom>
          <a:solidFill>
            <a:srgbClr val="F5F5F5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691640"/>
            <a:ext cx="55778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export default async function Page() {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const polls = await getPolls();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return &lt;PollItem poll={poll} /&gt;;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2743200"/>
            <a:ext cx="5943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 Component → interactie (useState)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31520" y="3154680"/>
            <a:ext cx="5943600" cy="868680"/>
          </a:xfrm>
          <a:prstGeom prst="roundRect">
            <a:avLst>
              <a:gd name="adj" fmla="val 5263"/>
            </a:avLst>
          </a:prstGeom>
          <a:solidFill>
            <a:srgbClr val="F5F5F5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3246120"/>
            <a:ext cx="55778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'use client'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export function VoteForm({ poll }) {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const [state, setState] = useState(poll);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// fetch naar API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31520" y="4206240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Dit patroon verandert NIET — alleen de data source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0E0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743200" y="457200"/>
            <a:ext cx="3657600" cy="3657600"/>
          </a:xfrm>
          <a:prstGeom prst="ellipse">
            <a:avLst/>
          </a:prstGeom>
          <a:solidFill>
            <a:srgbClr val="4361EE"/>
          </a:solidFill>
          <a:ln/>
        </p:spPr>
      </p:sp>
      <p:sp>
        <p:nvSpPr>
          <p:cNvPr id="3" name="Text 1"/>
          <p:cNvSpPr/>
          <p:nvPr/>
        </p:nvSpPr>
        <p:spPr>
          <a:xfrm>
            <a:off x="0" y="1371600"/>
            <a:ext cx="9144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Pauze</a:t>
            </a:r>
            <a:endParaRPr lang="en-US" sz="5600" dirty="0"/>
          </a:p>
        </p:txBody>
      </p:sp>
      <p:sp>
        <p:nvSpPr>
          <p:cNvPr id="4" name="Text 2"/>
          <p:cNvSpPr/>
          <p:nvPr/>
        </p:nvSpPr>
        <p:spPr>
          <a:xfrm>
            <a:off x="0" y="246888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minuten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389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Supabase is gekoppeld! Na de pauze: Auth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E0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98080" y="-1371600"/>
            <a:ext cx="4572000" cy="7772400"/>
          </a:xfrm>
          <a:prstGeom prst="ellipse">
            <a:avLst/>
          </a:prstGeom>
          <a:solidFill>
            <a:srgbClr val="4361EE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27432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0000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Wat is Auth?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5943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Authenticatie = wie ben je?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097280" y="15544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Login, registratie, sessies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5943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Autorisatie = wat mag je?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97280" y="24688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RLS policies, protected routes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3108960"/>
            <a:ext cx="5943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Supabase Auth biedt: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97280" y="3474720"/>
            <a:ext cx="5486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Email/password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OAuth (Google, GitHub)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Magic links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management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0E0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98080" y="-1371600"/>
            <a:ext cx="4572000" cy="7772400"/>
          </a:xfrm>
          <a:prstGeom prst="ellipse">
            <a:avLst/>
          </a:prstGeom>
          <a:solidFill>
            <a:srgbClr val="4361EE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27432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0000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Auth Functies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731520" y="1188720"/>
            <a:ext cx="5943600" cy="2560320"/>
          </a:xfrm>
          <a:prstGeom prst="roundRect">
            <a:avLst>
              <a:gd name="adj" fmla="val 1786"/>
            </a:avLst>
          </a:prstGeom>
          <a:solidFill>
            <a:srgbClr val="F5F5F5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325880"/>
            <a:ext cx="557784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Sign Up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await supabase.auth.signUp({ email, password });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Sign In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await supabase.auth.signInWithPassword({ email, password });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Sign Out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await supabase.auth.signOut();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Get User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const { data } = await supabase.auth.getUser();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61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743200" y="-914400"/>
            <a:ext cx="5486400" cy="6400800"/>
          </a:xfrm>
          <a:prstGeom prst="ellipse">
            <a:avLst/>
          </a:prstGeom>
          <a:solidFill>
            <a:srgbClr val="F0E0CC"/>
          </a:solidFill>
          <a:ln/>
        </p:spPr>
      </p:sp>
      <p:sp>
        <p:nvSpPr>
          <p:cNvPr id="3" name="Shape 1"/>
          <p:cNvSpPr/>
          <p:nvPr/>
        </p:nvSpPr>
        <p:spPr>
          <a:xfrm>
            <a:off x="-1371600" y="2743200"/>
            <a:ext cx="3200400" cy="3200400"/>
          </a:xfrm>
          <a:prstGeom prst="ellipse">
            <a:avLst/>
          </a:prstGeom>
          <a:solidFill>
            <a:srgbClr val="000000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0" y="914400"/>
            <a:ext cx="5943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Zelf Doen</a:t>
            </a:r>
            <a:endParaRPr lang="en-US" sz="5600" dirty="0"/>
          </a:p>
        </p:txBody>
      </p:sp>
      <p:sp>
        <p:nvSpPr>
          <p:cNvPr id="5" name="Text 3"/>
          <p:cNvSpPr/>
          <p:nvPr/>
        </p:nvSpPr>
        <p:spPr>
          <a:xfrm>
            <a:off x="2743200" y="2103120"/>
            <a:ext cx="5943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Bouw Auth in je project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2743200" y="3017520"/>
            <a:ext cx="5943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@supabase/ssr installeren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 helpers configureren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Sign-up &amp; login pagina's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Middleware voor sessies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/create pagina bouwen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0E0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98080" y="-1371600"/>
            <a:ext cx="4572000" cy="7772400"/>
          </a:xfrm>
          <a:prstGeom prst="ellipse">
            <a:avLst/>
          </a:prstGeom>
          <a:solidFill>
            <a:srgbClr val="4361EE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274320"/>
            <a:ext cx="6400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0000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Huiswerk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594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Opdracht: /create pagina bouwen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1920240"/>
            <a:ext cx="5943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Alleen ingelogde users kunnen polls maken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Poll wordt gekoppeld aan user.id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Test: zet je eigen polls online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31520" y="3017520"/>
            <a:ext cx="594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 uitdaging: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3474720"/>
            <a:ext cx="5943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OAuth integreren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Profiel pagina maken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Dark mode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61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743200" y="-914400"/>
            <a:ext cx="5486400" cy="6400800"/>
          </a:xfrm>
          <a:prstGeom prst="ellipse">
            <a:avLst/>
          </a:prstGeom>
          <a:solidFill>
            <a:srgbClr val="F0E0CC"/>
          </a:solidFill>
          <a:ln/>
        </p:spPr>
      </p:sp>
      <p:sp>
        <p:nvSpPr>
          <p:cNvPr id="3" name="Shape 1"/>
          <p:cNvSpPr/>
          <p:nvPr/>
        </p:nvSpPr>
        <p:spPr>
          <a:xfrm>
            <a:off x="-914400" y="2743200"/>
            <a:ext cx="2743200" cy="2743200"/>
          </a:xfrm>
          <a:prstGeom prst="ellipse">
            <a:avLst/>
          </a:prstGeom>
          <a:solidFill>
            <a:srgbClr val="F2B0A0"/>
          </a:solidFill>
          <a:ln/>
        </p:spPr>
      </p:sp>
      <p:sp>
        <p:nvSpPr>
          <p:cNvPr id="4" name="Shape 2"/>
          <p:cNvSpPr/>
          <p:nvPr/>
        </p:nvSpPr>
        <p:spPr>
          <a:xfrm>
            <a:off x="-1371600" y="1371600"/>
            <a:ext cx="2286000" cy="2286000"/>
          </a:xfrm>
          <a:prstGeom prst="ellipse">
            <a:avLst/>
          </a:prstGeom>
          <a:solidFill>
            <a:srgbClr val="000000"/>
          </a:solidFill>
          <a:ln/>
        </p:spPr>
      </p:sp>
      <p:sp>
        <p:nvSpPr>
          <p:cNvPr id="5" name="Text 3"/>
          <p:cNvSpPr/>
          <p:nvPr/>
        </p:nvSpPr>
        <p:spPr>
          <a:xfrm>
            <a:off x="3200400" y="914400"/>
            <a:ext cx="5486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Tot volgende week!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3200400" y="210312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Volgende les: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3200400" y="256032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4D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Deployment + meer features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200400" y="3474720"/>
            <a:ext cx="5486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4D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 hebt nu een echte app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C4D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 login, database en auth!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8: Supabase Auth</dc:title>
  <dc:subject>PptxGenJS Presentation</dc:subject>
  <dc:creator>Tim</dc:creator>
  <cp:lastModifiedBy>Tim</cp:lastModifiedBy>
  <cp:revision>1</cp:revision>
  <dcterms:created xsi:type="dcterms:W3CDTF">2026-03-31T13:18:55Z</dcterms:created>
  <dcterms:modified xsi:type="dcterms:W3CDTF">2026-03-31T13:18:55Z</dcterms:modified>
</cp:coreProperties>
</file>