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4361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" y="914400"/>
            <a:ext cx="914400" cy="914400"/>
          </a:xfrm>
          <a:prstGeom prst="[object Object]">
            <a:avLst/>
          </a:prstGeom>
          <a:noFill/>
          <a:ln/>
        </p:spPr>
      </p:sp>
      <p:sp>
        <p:nvSpPr>
          <p:cNvPr id="3" name="Text 1"/>
          <p:cNvSpPr/>
          <p:nvPr/>
        </p:nvSpPr>
        <p:spPr>
          <a:xfrm>
            <a:off x="457200" y="1371600"/>
            <a:ext cx="6400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Les 8</a:t>
            </a:r>
            <a:endParaRPr lang="en-US" sz="7200" dirty="0"/>
          </a:p>
        </p:txBody>
      </p:sp>
      <p:sp>
        <p:nvSpPr>
          <p:cNvPr id="4" name="Text 2"/>
          <p:cNvSpPr/>
          <p:nvPr/>
        </p:nvSpPr>
        <p:spPr>
          <a:xfrm>
            <a:off x="457200" y="2560320"/>
            <a:ext cx="6400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Van In-Memory naar Supabase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457200" y="3474720"/>
            <a:ext cx="6400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0E0C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Koppelen van Supabase aan Next.js</a:t>
            </a:r>
            <a:endParaRPr lang="en-US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4361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" y="914400"/>
            <a:ext cx="914400" cy="914400"/>
          </a:xfrm>
          <a:prstGeom prst="[object Object]">
            <a:avLst/>
          </a:prstGeom>
          <a:noFill/>
          <a:ln/>
        </p:spPr>
      </p:sp>
      <p:sp>
        <p:nvSpPr>
          <p:cNvPr id="3" name="Shape 1"/>
          <p:cNvSpPr/>
          <p:nvPr/>
        </p:nvSpPr>
        <p:spPr>
          <a:xfrm>
            <a:off x="914400" y="914400"/>
            <a:ext cx="914400" cy="914400"/>
          </a:xfrm>
          <a:prstGeom prst="[object Object]">
            <a:avLst/>
          </a:prstGeom>
          <a:noFill/>
          <a:ln/>
        </p:spPr>
      </p:sp>
      <p:sp>
        <p:nvSpPr>
          <p:cNvPr id="4" name="Text 2"/>
          <p:cNvSpPr/>
          <p:nvPr/>
        </p:nvSpPr>
        <p:spPr>
          <a:xfrm>
            <a:off x="457200" y="1371600"/>
            <a:ext cx="7315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600" b="1" dirty="0">
                <a:solidFill>
                  <a:srgbClr val="F0E0C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Tot volgende week!</a:t>
            </a:r>
            <a:endParaRPr lang="en-US" sz="5600" dirty="0"/>
          </a:p>
        </p:txBody>
      </p:sp>
      <p:sp>
        <p:nvSpPr>
          <p:cNvPr id="5" name="Text 3"/>
          <p:cNvSpPr/>
          <p:nvPr/>
        </p:nvSpPr>
        <p:spPr>
          <a:xfrm>
            <a:off x="457200" y="22860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FC10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Volgende les: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457200" y="274320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0E0C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Supabase Auth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457200" y="329184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0E0C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Inloggen, registreren &amp; bepalen wie wat mag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0E0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" y="914400"/>
            <a:ext cx="914400" cy="914400"/>
          </a:xfrm>
          <a:prstGeom prst="[object Object]">
            <a:avLst/>
          </a:prstGeom>
          <a:noFill/>
          <a:ln/>
        </p:spPr>
      </p:sp>
      <p:sp>
        <p:nvSpPr>
          <p:cNvPr id="3" name="Text 1"/>
          <p:cNvSpPr/>
          <p:nvPr/>
        </p:nvSpPr>
        <p:spPr>
          <a:xfrm>
            <a:off x="457200" y="45720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4361E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Terugblik — Waar waren we?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457200" y="13716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• Stemmen werkt lokaal (in-memory data)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457200" y="16916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• QuickPoll app: / en /poll/[id] pagina's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457200" y="201168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• VoteForm component → stemmen onmiddellijk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457200" y="23317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• Nu: alles naar een echte database!</a:t>
            </a:r>
            <a:endParaRPr lang="en-US" sz="2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0E0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" y="914400"/>
            <a:ext cx="914400" cy="914400"/>
          </a:xfrm>
          <a:prstGeom prst="[object Object]">
            <a:avLst/>
          </a:prstGeom>
          <a:noFill/>
          <a:ln/>
        </p:spPr>
      </p:sp>
      <p:sp>
        <p:nvSpPr>
          <p:cNvPr id="3" name="Text 1"/>
          <p:cNvSpPr/>
          <p:nvPr/>
        </p:nvSpPr>
        <p:spPr>
          <a:xfrm>
            <a:off x="457200" y="45720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4361E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Planning — Les 8 (3 uur)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457200" y="12801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09:00-09:15 | Welkom &amp; Intro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457200" y="164592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4361E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09:15-09:45 | KLASSIKAAL: Setup (PDF Deel 1)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" y="201168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4361E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09:45-10:00 | KLASSIKAAL: Queries (PDF Deel 2)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457200" y="23774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4361E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10:00-10:15 | KLASSIKAAL: Componenten (PDF Deel 3)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457200" y="274320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10:15-10:30 | Pauze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31089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10:30-10:45 | Uitleg INSERT + start Deel 4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347472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4361E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10:45-11:30 | ZELFSTANDIG: /create pagina (PDF Deel 4)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57200" y="384048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11:30-12:00 | Vragen + Huiswerk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0E0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" y="914400"/>
            <a:ext cx="914400" cy="914400"/>
          </a:xfrm>
          <a:prstGeom prst="[object Object]">
            <a:avLst/>
          </a:prstGeom>
          <a:noFill/>
          <a:ln/>
        </p:spPr>
      </p:sp>
      <p:sp>
        <p:nvSpPr>
          <p:cNvPr id="3" name="Text 1"/>
          <p:cNvSpPr/>
          <p:nvPr/>
        </p:nvSpPr>
        <p:spPr>
          <a:xfrm>
            <a:off x="457200" y="45720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4361E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Van Array naar Database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457200" y="11887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4361E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OUD: In-Memory Array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1554480"/>
            <a:ext cx="36576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const polls = [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{ question: "Fav taal?",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options: ["JS", "Python"],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votes: [10, 5]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}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];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029200" y="11887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4361E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NIEUW: Supabase Database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029200" y="1554480"/>
            <a:ext cx="36576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polls tabel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├ id: 1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├ question: "Fav taal?"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└ options[] (relatie)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options tabel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├ poll_id: 1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├ text: "JS"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1A1A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└ votes: 10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0E0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" y="914400"/>
            <a:ext cx="914400" cy="914400"/>
          </a:xfrm>
          <a:prstGeom prst="[object Object]">
            <a:avLst/>
          </a:prstGeom>
          <a:noFill/>
          <a:ln/>
        </p:spPr>
      </p:sp>
      <p:sp>
        <p:nvSpPr>
          <p:cNvPr id="3" name="Text 1"/>
          <p:cNvSpPr/>
          <p:nvPr/>
        </p:nvSpPr>
        <p:spPr>
          <a:xfrm>
            <a:off x="457200" y="45720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4361E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Supabase Queries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457200" y="13716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Vier operaties die je nodig hebt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57200" y="201168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SELECT alles:  .from("polls").select("*, options(*)")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457200" y="23317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SELECT een:    .eq("id", 5).single()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57200" y="26517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INSERT:        .insert({ question }).select().single()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457200" y="297180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RPC:           .rpc("vote_option", { option_id })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329184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0" y="201168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Dit zijn de TODO blokken in de PDF!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0" y="23317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Jij schrijft deze queries zelf.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572000" y="26517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572000" y="297180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572000" y="329184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0E0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" y="914400"/>
            <a:ext cx="914400" cy="914400"/>
          </a:xfrm>
          <a:prstGeom prst="[object Object]">
            <a:avLst/>
          </a:prstGeom>
          <a:noFill/>
          <a:ln/>
        </p:spPr>
      </p:sp>
      <p:sp>
        <p:nvSpPr>
          <p:cNvPr id="3" name="Text 1"/>
          <p:cNvSpPr/>
          <p:nvPr/>
        </p:nvSpPr>
        <p:spPr>
          <a:xfrm>
            <a:off x="457200" y="45720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4361E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Server vs Client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457200" y="11887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Wie doet wat?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64592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361E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SERVER Component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457200" y="196596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• async function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• await getPolls()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• Data fetching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• Direct naar DB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• Compile-time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029200" y="164592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2B0A0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CLIENT Component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029200" y="196596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• 'use client'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• useState, onClick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• Interactief: klik, type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• useEffect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• Runtime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57200" y="384048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i="1" dirty="0">
                <a:solidFill>
                  <a:srgbClr val="4361E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Server haalt data, Client maakt het interactief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4361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" y="914400"/>
            <a:ext cx="914400" cy="914400"/>
          </a:xfrm>
          <a:prstGeom prst="[object Object]">
            <a:avLst/>
          </a:prstGeom>
          <a:noFill/>
          <a:ln/>
        </p:spPr>
      </p:sp>
      <p:sp>
        <p:nvSpPr>
          <p:cNvPr id="3" name="Text 1"/>
          <p:cNvSpPr/>
          <p:nvPr/>
        </p:nvSpPr>
        <p:spPr>
          <a:xfrm>
            <a:off x="457200" y="1645920"/>
            <a:ext cx="6400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F0E0C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Pauze</a:t>
            </a:r>
            <a:endParaRPr lang="en-US" sz="6400" dirty="0"/>
          </a:p>
        </p:txBody>
      </p:sp>
      <p:sp>
        <p:nvSpPr>
          <p:cNvPr id="4" name="Text 2"/>
          <p:cNvSpPr/>
          <p:nvPr/>
        </p:nvSpPr>
        <p:spPr>
          <a:xfrm>
            <a:off x="457200" y="2834640"/>
            <a:ext cx="6400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F0E0C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Deel 1-3 klaar!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457200" y="3383280"/>
            <a:ext cx="6400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FC10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Na de pauze: zelfstandig /create pagina bouwen</a:t>
            </a:r>
            <a:endParaRPr lang="en-US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4361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" y="914400"/>
            <a:ext cx="914400" cy="914400"/>
          </a:xfrm>
          <a:prstGeom prst="[object Object]">
            <a:avLst/>
          </a:prstGeom>
          <a:noFill/>
          <a:ln/>
        </p:spPr>
      </p:sp>
      <p:sp>
        <p:nvSpPr>
          <p:cNvPr id="3" name="Shape 1"/>
          <p:cNvSpPr/>
          <p:nvPr/>
        </p:nvSpPr>
        <p:spPr>
          <a:xfrm>
            <a:off x="914400" y="914400"/>
            <a:ext cx="914400" cy="914400"/>
          </a:xfrm>
          <a:prstGeom prst="[object Object]">
            <a:avLst/>
          </a:prstGeom>
          <a:noFill/>
          <a:ln/>
        </p:spPr>
      </p:sp>
      <p:sp>
        <p:nvSpPr>
          <p:cNvPr id="4" name="Text 2"/>
          <p:cNvSpPr/>
          <p:nvPr/>
        </p:nvSpPr>
        <p:spPr>
          <a:xfrm>
            <a:off x="457200" y="45720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F0E0C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Zelf Doen</a:t>
            </a:r>
            <a:endParaRPr lang="en-US" sz="4800" dirty="0"/>
          </a:p>
        </p:txBody>
      </p:sp>
      <p:sp>
        <p:nvSpPr>
          <p:cNvPr id="5" name="Text 3"/>
          <p:cNvSpPr/>
          <p:nvPr/>
        </p:nvSpPr>
        <p:spPr>
          <a:xfrm>
            <a:off x="457200" y="118872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FFC10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Het formulier staat in de PDF — jij schrijft de INSERT!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457200" y="19202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0E0C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1. RLS INSERT policy toevoegen (Stap 4.1)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457200" y="224028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0E0C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2. handleSubmit invullen (TODO blok)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457200" y="25603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0E0C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3. Insert poll → krijg id terug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457200" y="28803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0E0C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4. Insert options met poll.id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457200" y="32004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0E0C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5. router.push('/') → homepage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0E0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" y="914400"/>
            <a:ext cx="914400" cy="914400"/>
          </a:xfrm>
          <a:prstGeom prst="[object Object]">
            <a:avLst/>
          </a:prstGeom>
          <a:noFill/>
          <a:ln/>
        </p:spPr>
      </p:sp>
      <p:sp>
        <p:nvSpPr>
          <p:cNvPr id="3" name="Text 1"/>
          <p:cNvSpPr/>
          <p:nvPr/>
        </p:nvSpPr>
        <p:spPr>
          <a:xfrm>
            <a:off x="457200" y="45720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4361E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Huiswerk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457200" y="13716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361E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Verplicht: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640080" y="1783080"/>
            <a:ext cx="7772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• /create pagina afmaken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40080" y="2057400"/>
            <a:ext cx="7772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• Validatie toevoegen (vraag niet leeg, min 2 opties)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457200" y="27432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361E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Extra: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640080" y="3108960"/>
            <a:ext cx="7772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• Delete functionaliteit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40080" y="3383280"/>
            <a:ext cx="7772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• SQL queries in Supabase testen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40080" y="3657600"/>
            <a:ext cx="7772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• Realtime subscriptions uittesten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40080" y="3931920"/>
            <a:ext cx="7772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A1A1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• Styling verbeteren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2026-03-31T15:31:21Z</dcterms:created>
  <dcterms:modified xsi:type="dcterms:W3CDTF">2026-03-31T15:31:21Z</dcterms:modified>
</cp:coreProperties>
</file>