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200" b="1">
                <a:solidFill>
                  <a:srgbClr val="000000"/>
                </a:solidFill>
                <a:latin typeface="Calibri"/>
              </a:rPr>
              <a:t>Externe APIs in diepte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0">
                <a:solidFill>
                  <a:srgbClr val="555555"/>
                </a:solidFill>
                <a:latin typeface="Calibri"/>
              </a:rPr>
              <a:t>OAuth, webhooks, Stripe en Resend — productie-patronen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Resend transactional email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2286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2066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emails/WelcomeEmail.tsx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function WelcomeEmail({ name }: { name: string })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&lt;div style={{ fontFamily: "sans-serif" }}&gt;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&lt;h1&gt;Welkom {name}!&lt;/h1&gt;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&lt;p&gt;Bedankt voor je aanmelding bij Premium.&lt;/p&gt;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&lt;/div&gt;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20624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431596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In webhook handler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resend.emails.send({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from: "onboarding@resend.dev",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to: session.customer_email!,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subject: "Welkom bij Premium!",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react: WelcomeEmail({ name: session.customer_email!.split("@")[0]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172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Voor demo: onboarding@resend.dev. Productie: eigen geverifieerd domain.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Rate limit + retry — ~15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Pattern 1 — Exponential backoff retry: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4028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5000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async function retry&lt;T&gt;(fn: () =&gt; Promise&lt;T&gt;, attempts = 3): Promise&lt;T&gt;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for (let i = 0; i &lt; attempts; i++)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try { return await fn();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catch (err)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if (i === attempts - 1) throw err;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await new Promise(r =&gt; setTimeout(r, 2 ** i * 1000));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throw new Error("unreachable");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1605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Pattern 2 — Rate limit met Upstash: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572000"/>
            <a:ext cx="8046720" cy="1645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681728"/>
            <a:ext cx="7772400" cy="1426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ratelimit = new Ratelimit({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redis: Redis.fromEnv(),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limiter: Ratelimit.slidingWindow(10, "10s"),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success } = await ratelimit.limit(userId);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(!success) return new Response("Too many", { status: 429 });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Productie checklist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18288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API keys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2860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Test-keys vs prod-keys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69748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Vercel env scoping per env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10896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Rotate eens per kwartaal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1828800"/>
            <a:ext cx="137160" cy="18288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83480" y="18745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Webhooks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3480" y="22860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Signature verification ALTIJD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3480" y="269748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Idempotency check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310896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Return 200 snel — verwerking async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023360"/>
            <a:ext cx="137160" cy="18288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06908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Errors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448056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Exponential backoff retry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489204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Rate limit eigen endpoints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53035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Monitor met Sentry/Vercel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63440" y="4023360"/>
            <a:ext cx="137160" cy="18288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83480" y="406908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Security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83480" y="448056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Keys nooit in client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83480" y="489204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Webhook = verified signatures only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83480" y="53035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✓  User-input via Zod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Stripe test account + product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Pricing page + Checkout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Test-betaling met 4242 card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Success URL werkt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A: Webhook + signature verify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64261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B: Resend transactional email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95351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C: Retry logic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26440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D: APIS.md met eindopdracht-plan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5753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OAuth, idempotency, rate limit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25196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66344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Webhook + verify werkt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6634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98348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Resend email werkt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98348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30352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Retry helper + bewijs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530352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62356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 — APIS.md compleet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0" y="562356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Drie soorten externe API integratie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OAuth flow basics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Webhooks ontvangen + signature verify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Stripe Checkout productie-patroon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Resend transactional email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Rate limit + retry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8862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Productie checklist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389120"/>
            <a:ext cx="8046720" cy="12801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480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Volgende les (Les 18 — DE LAATSTE): Supabase Auth + RLS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9204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Multi-user apps met login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9320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Magic link / password / social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29437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RLS policies — per-user data isolation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49554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Protected routes + middleware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Productie-niveau externe APIs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Lessen 11-16: AI SDK, tool calling, agents, RAG, deploy, MCP.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Externe APIs in Les 15 (PokéAPI) was simpel. Productie is anders: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10896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Login met Google/GitHub (OAuth)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47472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Iemand doet betaling — server moet dat weten (webhooks)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84048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Betaalde APIs zoals Stripe en Resend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20624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Wat als de API faalt? Retry-logic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57200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Hoe doe je dat veilig en netjes?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212080"/>
            <a:ext cx="7863840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Vandaag: de echte wereld. Stripe + Resend + webhooks + retry.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Terugblik + API-types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201168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9572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OAuth basics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9572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7977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Webhooks + verifying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7977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316382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16382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Stripe Checkout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16382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547872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54787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Webhook ontvangen + verify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4787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93192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93192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31596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31596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Resend transactional email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31596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70001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470001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Rate limit + retry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70001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08406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Productie checklist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08406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46811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46811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soorten externe API integratie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1828800" cy="6400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18288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Simple fetch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0320" y="20574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PokéAPI, Open-Meteo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0320" y="23317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URL + JSON (Les 15)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788920"/>
            <a:ext cx="1828800" cy="6400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788920"/>
            <a:ext cx="18288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Key in header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28346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OpenAI, Tavily, Stripe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0" y="310896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Env vars, server-side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566160"/>
            <a:ext cx="182880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566160"/>
            <a:ext cx="18288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OAuth flow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361188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Google, GitHub login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38862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Redirect dance, tokens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343400"/>
            <a:ext cx="1828800" cy="6400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343400"/>
            <a:ext cx="18288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Webhook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60320" y="43891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Stripe, GitHub events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60320" y="46634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POST endpoint + verify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03520"/>
            <a:ext cx="8046720" cy="8229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30352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Vandaag focus op de laatste twee — daar komen 80% van productie-API-bugs vandaan.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OAuth — login met Google/GitHub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7432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523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1. User klikt "Login met GitHub"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2. Redirect naar github.com/login/oauth/authorize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3. User logt in op GitHub + geeft toestemming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4. GitHub redirect terug naar JOUW app met code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5. JOUW server exchanged code voor access_token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6. JOUW server haalt user-data op met token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7. JOUW server zet sessie / cookie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754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In Next.js — drie populaire libraries: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5166360"/>
            <a:ext cx="201168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16636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Auth.js (NextAuth v5)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4640" y="51663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meest gebruikt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5495544"/>
            <a:ext cx="201168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549554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Better-Auth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40" y="5495544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moderne challenger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5824728"/>
            <a:ext cx="201168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5824728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Clerk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34640" y="58247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paid, alles inclusief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Webhooks — externe service belt JOUW app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Voorbeeld Stripe: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331720"/>
            <a:ext cx="228600" cy="228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331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304288"/>
            <a:ext cx="75895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User doet betaling op Stripe Checkout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651760"/>
            <a:ext cx="228600" cy="228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6517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624328"/>
            <a:ext cx="75895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Stripe verwerkt betaling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971800"/>
            <a:ext cx="228600" cy="228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9718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2944368"/>
            <a:ext cx="75895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Stripe stuurt POST request naar JOUW webhook URL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291840"/>
            <a:ext cx="228600" cy="228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2918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3264408"/>
            <a:ext cx="75895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Jouw server update database, stuurt email, etc.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840480"/>
            <a:ext cx="8046720" cy="8229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3931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Cruciaal: signature verification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Zonder verify kan iedereen fake events sturen naar jouw URL.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84632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495604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sig = request.headers.get("stripe-signature");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event = stripe.webhooks.constructEvent(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body, sig, process.env.STRIPE_WEBHOOK_SECRET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Throws als signature niet klopt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Subscription-dashboard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Mini-app: Premium subscription met Stripe + email confirmaties.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Tech: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Stripe (test mode — geen echt geld)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004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Resend (transactional email — gratis tier 3000/maand)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747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Stripe CLI voor lokaal webhook testen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Flow: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343400"/>
            <a:ext cx="8046720" cy="5486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4453128"/>
            <a:ext cx="777240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[Pricing page] -&gt; [Stripe Checkout] -&gt; [Webhook] -&gt; [Database + Email]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50749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Endpoints: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48640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POST /api/checkout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54864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start Stripe sessie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77900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POST /api/webhook/stripe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0" y="577900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ontvang Stripe events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6071616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POST /api/email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60716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verzend Resend mail (intern)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Stripe Checkout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Stripe account in test mode + product + price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33172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33172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35000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Pricing page met 'Subscribe' button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74320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74320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76148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app/api/checkout/route.ts — Checkout session create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15468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15468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17296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success_url + cancel_url + customer_email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56616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56616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58444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Client redirect naar session.url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97764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397764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399592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 met card 4242 4242 4242 4242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389120"/>
            <a:ext cx="777240" cy="34747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4389120"/>
            <a:ext cx="77724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4407408"/>
            <a:ext cx="713232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Stripe Dashboard: transactie zichtbaar (test mode)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Webhook ontvangen + verify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383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3163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app/api/webhook/stripe/route.ts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async function POST(req: Request)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body = await req.text();  // RAW body, niet json()!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sig = (await headers()).get("stripe-signature")!;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let event;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try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event = stripe.webhooks.constructEvent(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body, sig, process.env.STRIPE_WEBHOOK_SECRET!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 catch (err)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new Response("Bad signature", { status: 400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(event.type === "checkout.session.completed")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// handle...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Response.json({ received: true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394960"/>
            <a:ext cx="8046720" cy="868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Lokaal testen: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5806440"/>
            <a:ext cx="7680960" cy="4572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5916168"/>
            <a:ext cx="740664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stripe listen --forward-to localhost:3000/api/webhook/stripe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