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800" b="1">
                <a:solidFill>
                  <a:srgbClr val="000000"/>
                </a:solidFill>
                <a:latin typeface="Calibri"/>
              </a:rPr>
              <a:t>RAG + Embeddings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AI laten antwoorden op basis van jouw eigen documenten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pgvector setup + embed pipeline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+ add ai @supabase/supabase-js unpdf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688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688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871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Supabase: activeer pgvector extension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01752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0175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30358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Schema: chunks tabel met vector(1536) + HNSW index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56616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566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584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lib/embeddings.ts: embedOne + embedBatch + chunkText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11480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1148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41330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Test: console.log embedding — array van 1536 nummers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120640"/>
            <a:ext cx="8046720" cy="10972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embedMany = batch embed — sneller dan loop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57784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Eén API-call voor honderden chunks i.p.v. honderden roundtrips.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PDF upload + index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200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2980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app/api/index/route.ts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formData = await req.formData();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file = formData.get("file") as File;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buffer = new Uint8Array(await file.arrayBuffer());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text } = await extractText(buffer, { mergePages: true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chunks = chunkText(text, 500, 50);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embeddings = await embedBatch(chunks);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supabase.from("chunks").insert(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chunks.map((content, i) =&gt; 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source: file.name, content, embedding: embeddings[i],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212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Demo: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5778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Upload polderfest-lineup.pdf via curl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8521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Wachten 5-10s — response: 30 chunks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1264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Table Editor — chunks zichtbaar met embedding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Query pipeline + AI antwoord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8046720" cy="33832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38528"/>
            <a:ext cx="7772400" cy="31638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app/api/ask/route.ts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question } = await req.json();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embedding = await embedOne(question);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data: chunks } = await supabase.rpc("match_chunks",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query_embedding: embedding, match_count: 5,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context = chunks.map((c) =&gt; c.content).join("\n\n---\n\n");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text } = await generateText({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openai("gpt-4o-mini"),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`Beantwoord op basis van deze context:\n${context}\n\nVraag: ${question}`,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return Response.json({ answer: text, sources: chunks });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394960"/>
            <a:ext cx="8046720" cy="9144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394960"/>
            <a:ext cx="7863840" cy="9144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Demo: 'Wie zijn de headliners?' → accuraat antwoord + sources!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Wanneer RAG wel, wanneer niet?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22860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16A34A"/>
                </a:solidFill>
                <a:latin typeface="Calibri"/>
              </a:rPr>
              <a:t>WEL RAG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Veel docs (&gt;50 pag)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700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Documenten veranderen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6265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Semantic search nodig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55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Privacy — data in jouw DB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478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✓  Bronvermelding belangrijk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828800"/>
            <a:ext cx="3931920" cy="22860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463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GEEN RAG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23774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Klein doc (&lt;10 pag) — in prompt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26700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Exacte data — tool-calls / SQL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96265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Structured data — SQL beter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32552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1 keer per dag — overhead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54787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Code-base — grep / tree-sitter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34340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434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Hybrid is vaak best: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846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Semantic search (RAG) voor concept-vragen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138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Keyword / full-text voor exacte termen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4315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SQL filter voor metadata (datum, categorie)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PDF Q&amp;A app opzetten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pgvector + schema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PDF indexed (Tim deelt)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3 vragen werkend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753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Chunks in Supabase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16)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Eigen PDF (min 20 pag)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4261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Chat-UI met streaming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5351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Simpele chat-UI (vraag/antwoord)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26440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RAG.md (5 secties)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5753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hybrid / re-ranking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5196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6634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UI + indexing + chat werkend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6634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377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RAG.md compleet (4 secties)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9377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120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RAG.md compleet (5 secties)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120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4864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Fail-case analyse concreet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4864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7607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Chunking-experiment + reflectie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7607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Embeddings — tekst als vectors in semantic space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Cosine similarity voor 'dichtbij'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RAG pipeline — index time vs query 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pgvector in Supabase met HNSW index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Chunking strategieën (fixed / recursive / semantic)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Wanneer RAG wel/niet inzetten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114800"/>
            <a:ext cx="8046720" cy="1554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Volgende les (Les 16): MCP — Model Context Protocol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Externe APIs in Next.js Server Components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463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Cursor Composer + Background Agents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749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Deploy naar Vercel productie + preview per branch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03520"/>
            <a:ext cx="7772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Daarna Les 16 (MCP), Les 17 (Externe APIs deep), Les 18 (Auth+RLS)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03504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Het probleem dat we nu oplossen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Lessen 11-14: AI SDK, Tool Calling, Cursor+Vercel, Agents.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Maar AI weet NIET wat in jouw documenten staat: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9260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Interne kennisbank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218688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Klantcontracten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11296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Productdocumentatie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803904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200-pagina PDF die vandaag binnenkwam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Twee opties: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572000"/>
            <a:ext cx="3840480" cy="6400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572000"/>
            <a:ext cx="36576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X  Alle 200 pagina's elke vraag meesturen — niet schaalbaar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0" y="4572000"/>
            <a:ext cx="4023360" cy="6400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54880" y="4572000"/>
            <a:ext cx="38404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✓  RAG — alleen relevante stukjes per vraag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7830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11226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Wat is een embedding?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11226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4144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RAG pipeline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44144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77063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pgvector + chunking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77063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99816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09981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1 — pgvector + embed pipeline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09981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429000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42900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2 — PDF upload + index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4290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75818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75818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087368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08736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3 — Query pipeline + AI antwoord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08736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41655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Wanneer RAG wel/niet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441655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74573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0" y="474573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07492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0" y="50749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een embedding?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Tekst in → vector terug. Array van ~1536 nummers.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"De kat zit op de mat"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9120" y="246888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→  [0.12, -0.45, 0.88, ...]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971800"/>
            <a:ext cx="8046720" cy="411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97180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"Een poes ligt op het tapijt"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297180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→  [0.14, -0.41, 0.85, ...]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474720"/>
            <a:ext cx="8046720" cy="4114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474720"/>
            <a:ext cx="3657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onsolas"/>
              </a:rPr>
              <a:t>"Voetbal in Nederland"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3474720"/>
            <a:ext cx="4114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→  [-0.73, 0.21, -0.32, ...]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60520"/>
            <a:ext cx="8046720" cy="5486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16052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Eerste twee dichtbij in vector-space. Derde ver weg. Op basis van BETEKENIS.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9377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Welk model: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303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•  text-embedding-3-small  —  1536 dim, snel + goedkoop (default)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5778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•  text-embedding-3-large  —  3072 dim, beter maar duurder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8521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•  nomic-embed-text  —  open-source, lokaal te draaien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Vector similarity — hoe meet je 'dichtbij'?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2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Cosine similarity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121408"/>
            <a:ext cx="2743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Hoek tussen vectors (-1 tot 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0480" y="194767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Default voor 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68880"/>
            <a:ext cx="13716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51460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Dot product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761488"/>
            <a:ext cx="2743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Sum van producten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0480" y="258775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Sneller (genormaliseerd)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108960"/>
            <a:ext cx="137160" cy="502920"/>
          </a:xfrm>
          <a:prstGeom prst="roundRect">
            <a:avLst/>
          </a:prstGeom>
          <a:solidFill>
            <a:srgbClr val="8888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15468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Euclidean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401568"/>
            <a:ext cx="2743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Afstand in ruimte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40480" y="322783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Zelden voor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3840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Cosine similarity waarden: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288536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4288536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1.0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37360" y="4288536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exact gelijke betekenis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4581144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581144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0.8–0.95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7360" y="4581144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sterk gerelateerd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4873752"/>
            <a:ext cx="914400" cy="2286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873752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0.5–0.8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7360" y="4873752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zwak gerelateerd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5166360"/>
            <a:ext cx="914400" cy="228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166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&lt; 0.5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37360" y="5166360"/>
            <a:ext cx="64008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meestal niet relevant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5577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In pgvector: &lt;=&gt; is cosine distance (kleinere = similar)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8640" y="5943600"/>
            <a:ext cx="8046720" cy="5943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5800" y="6053328"/>
            <a:ext cx="7772400" cy="3749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SELECT * FROM chunks ORDER BY embedding &lt;=&gt; $1::vector LIMIT 5;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RAG pipeline — index + query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Index time (eenmalig)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3840480" cy="3291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PDF / docs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1635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5526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Parse + chunk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69417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41330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Embed elke chunk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572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501091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Store in pgvector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182880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Query time (elke vraag)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754880" y="2240280"/>
            <a:ext cx="3840480" cy="3291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37760" y="23774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User vraag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7760" y="281635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325526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Embed vraag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7760" y="369417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41330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Similarity → top 5 chunks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7760" y="4572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000000"/>
                </a:solidFill>
                <a:latin typeface="Calibri"/>
              </a:rPr>
              <a:t>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501091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LLM antwoord (chunks als context)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71500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715000"/>
            <a:ext cx="7863840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Inzicht: LLM ziet nooit hele DB. Alleen ~5 chunks per vraag.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pgvector — Postgres met vector-support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Postgres extension — voegt vector datatype toe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21408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Cosine, euclidean, dot product operators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14016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Schaalbaar tot ~1M+ vectors per tabel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06624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Ingebouwd in Supabase — één click activeren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00400"/>
            <a:ext cx="8046720" cy="27432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310128"/>
            <a:ext cx="7772400" cy="2523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create extension if not exists vector;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table chunks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id          bigserial primary key,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source     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page        int,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content     text not null,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embedding   vector(1536),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created_at  timestamp default now()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index on chunks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using hnsw (embedding vector_cosine_ops);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126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HNSW index = approximate nearest neighbor. 100x sneller bij grote tabellen.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Chunking — hoe knip je een document op?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82880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Fixed size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0320" y="185623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500 tokens, 50 overlap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185623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Default, simpelste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182880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Recursive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245059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Splits op para → zin → woord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245059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Behoudt structuur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17520"/>
            <a:ext cx="182880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017520"/>
            <a:ext cx="1828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Semantic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3044952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Embed zinnen, group similar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3044952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Beste kwaliteit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023360"/>
            <a:ext cx="80467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Wat is een goede chunk: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48056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~200-500 tokens (~1000-2500 chars)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7548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Overlap 10-15% — info aan grenzen niet verliezen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02920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Houd semantisch geheel — niet midden in zin knippen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5989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EF476F"/>
                </a:solidFill>
                <a:latin typeface="Calibri"/>
              </a:rPr>
              <a:t>Te klein → fragmentatie.  Te groot → ruis verdunt signal.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PDF Q&amp;A from scratch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Doel: upload PDF, stel er vragen over.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517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+ pgvector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004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embedMany + generateText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747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OpenAI text-embedding-3-small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4904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unpdf voor PDF parsing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Twee endpoints: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663440"/>
            <a:ext cx="219456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663440"/>
            <a:ext cx="219456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POST /api/index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4663440"/>
            <a:ext cx="4114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PDF upload → chunks → embeddings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4663440"/>
            <a:ext cx="1645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Eén keer per 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5074920"/>
            <a:ext cx="219456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5074920"/>
            <a:ext cx="219456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POST /api/ask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5074920"/>
            <a:ext cx="41148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Vraag → embed → search → answer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5074920"/>
            <a:ext cx="1645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Per vraag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623560"/>
            <a:ext cx="8046720" cy="7315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62356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Demo flow: setup pgvector + index PDF + query met AI-antwoord.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