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800" b="1">
                <a:solidFill>
                  <a:srgbClr val="000000"/>
                </a:solidFill>
                <a:latin typeface="Calibri"/>
              </a:rPr>
              <a:t>Advanced AI Toolbox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7200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>
                <a:solidFill>
                  <a:srgbClr val="555555"/>
                </a:solidFill>
                <a:latin typeface="Calibri"/>
              </a:rPr>
              <a:t>Voice, vision, image, local, edge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507492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555555"/>
                </a:solidFill>
                <a:latin typeface="Calibri"/>
              </a:rPr>
              <a:t>Wat er nog meer mogelijk is — de laatste 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Local LLMs — Ollama — ~25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74519"/>
            <a:ext cx="8046720" cy="11887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984247"/>
            <a:ext cx="7772400" cy="9692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brew install ollama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ollama pull llama4:8b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ollama run llama4:8b   # runt op je laptop, geen internet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3200400"/>
            <a:ext cx="8046720" cy="12801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3310128"/>
            <a:ext cx="7772400" cy="10607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import { createOllama } from "ollama-ai-provider";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ollama = createOllama();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result = await generateText({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model: ollama("llama4:8b"),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prompt: "...",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61772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6A34A"/>
                </a:solidFill>
                <a:latin typeface="Calibri"/>
              </a:rPr>
              <a:t>Wanneer lokaal: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502920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Privacy — geen data extern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5285232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Cost — geen API-bill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5541264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Offline werkt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79729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Snel op M-series Mac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0" y="4617720"/>
            <a:ext cx="40233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Nadelen: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502920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Kwaliteit &lt; GPT-5 voor complex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46320" y="5285232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Hardware vereist (8GB+ RAM)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46320" y="5541264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Trager voor grote modellen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46320" y="579729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Geen multimodal voor klein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Edge AI + Vercel AI Gateway — ~20 min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874519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Vercel AI Gateway — één endpoint, alle providers: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286000"/>
            <a:ext cx="8046720" cy="12801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2395728"/>
            <a:ext cx="7772400" cy="10607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import { vercel } from "@ai-sdk/vercel";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result = await generateText({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model: vercel.fallback([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"openai/gpt-4o",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"anthropic/claude-sonnet-4.5",  // fallback bij outage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]),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prompt: "...",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7033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Cloudflare Workers AI — modellen op edge, ms latency wereldwijd: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114800"/>
            <a:ext cx="8046720" cy="9144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4224528"/>
            <a:ext cx="7772400" cy="6949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const result = await generateText({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model: workersai("@cf/meta/llama-3.1-8b-instruct"),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257800"/>
            <a:ext cx="8046720" cy="12801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5349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Wanneer edge: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71500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Globale app — latency wereldwijd belangrijk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971032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Cost-sensitive — vrijgevige free tiers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6227064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Provider-agnostic — geen vendor lock-in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Wat nu?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Resources + community — hoe blijf je leren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Communities: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240280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r/LocalLLaMA — Reddit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514600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AI Engineer Foundation Discord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788920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Latent Space community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063240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Hugging Face Discord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337560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AI SDK Discord (Vercel)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1828800"/>
            <a:ext cx="40233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Nieuwsbronnen: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80" y="2240280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Simon Willison's blog (best AI-blog)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2514600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Latent Space podcast (wekelijks)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0" y="2788920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The Rundown AI (newsletter)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80" y="3063240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Karpathy, swyx, AnthropicAI op X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4114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16A34A"/>
                </a:solidFill>
                <a:latin typeface="Calibri"/>
              </a:rPr>
              <a:t>Voor diepere kennis: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45262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Karpathy's 'Zero to Hero' — neural nets vanaf nul (YouTube, gratis)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48006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Andrew Ng courses — Coursera, structureel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50749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Hugging Face NLP course — gratis, hands-on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5532120"/>
            <a:ext cx="8046720" cy="868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55778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Conferenties: AI Engineer Summit (SF, jaarlijks), NeurIPS, ICLR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59893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Het veld beweegt snel — kies 2-3 bronnen en blijf consistent.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Praktijk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Eindopdracht — volgende stap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je nu hebt: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  Volledige toolkit voor moderne AI-apps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146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  17 lesopdrachten + huiswerk afgerond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7889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  Eigen mini-projecten gebouwd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291840"/>
            <a:ext cx="8046720" cy="22860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33832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Eindopdracht moet bevatten: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79476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Next.js + TypeScript + Tailwind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08736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Supabase (DB + Auth + RLS)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37997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Vercel AI SDK met Tool Calling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67258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Externe API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965192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Deployed naar Vercel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56692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Tips: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60350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Werk gestaag — 8-10 uur/week voor 4-6 weken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628192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Push klein en vaak; vraag hulp tijdig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652881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Begin met je voorstel (via Teams)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Afsluiting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Bedankt en succes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we samen gedaan hebben: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  18 lessen, ~54 uur klassikaal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146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  Van localhost naar productie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7889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  Van simple fetch naar agents + RAG + MCP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063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  Van mock-data naar app met observability + evals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6576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Wat je nu zelfstandig kunt: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0690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Volledige AI-app van scratch naar productie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3434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Multi-modal (voice, vision, image gen)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6177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Observability + evals + security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8920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Open-source AI ecosysteem navigeren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5440680"/>
            <a:ext cx="8046720" cy="109728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55321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Doe het ding waarvan je dacht: dat kan ik niet.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59436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Vraag hulp, deel je werk, blijf bouwen.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0"/>
            <a:ext cx="804672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>
                <a:solidFill>
                  <a:srgbClr val="4361EE"/>
                </a:solidFill>
                <a:latin typeface="Calibri"/>
              </a:rPr>
              <a:t>Vragen?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38328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0">
                <a:solidFill>
                  <a:srgbClr val="555555"/>
                </a:solidFill>
                <a:latin typeface="Calibri"/>
              </a:rPr>
              <a:t>Open ruimte — ~15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4361EE"/>
                </a:solidFill>
                <a:latin typeface="Calibri"/>
              </a:rPr>
              <a:t>Voor: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461772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0">
                <a:solidFill>
                  <a:srgbClr val="000000"/>
                </a:solidFill>
                <a:latin typeface="Calibri"/>
              </a:rPr>
              <a:t>•  Vragen over leerstof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4910328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0">
                <a:solidFill>
                  <a:srgbClr val="000000"/>
                </a:solidFill>
                <a:latin typeface="Calibri"/>
              </a:rPr>
              <a:t>•  Vragen over eindopdracht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202936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0">
                <a:solidFill>
                  <a:srgbClr val="000000"/>
                </a:solidFill>
                <a:latin typeface="Calibri"/>
              </a:rPr>
              <a:t>•  Carrière in AI development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5495544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0">
                <a:solidFill>
                  <a:srgbClr val="000000"/>
                </a:solidFill>
                <a:latin typeface="Calibri"/>
              </a:rPr>
              <a:t>•  Feedback op de leerlijn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18 lessen samen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920240"/>
            <a:ext cx="1371600" cy="320040"/>
          </a:xfrm>
          <a:prstGeom prst="roundRect">
            <a:avLst/>
          </a:prstGeom>
          <a:solidFill>
            <a:srgbClr val="5555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920240"/>
            <a:ext cx="13716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Lessen 1-10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94560" y="1920240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Foundations: Next.js, TS, Supabase basics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2304288"/>
            <a:ext cx="1371600" cy="320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2304288"/>
            <a:ext cx="13716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Les 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94560" y="2304288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AI SDK basics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2688336"/>
            <a:ext cx="1371600" cy="320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2688336"/>
            <a:ext cx="13716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Les 12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94560" y="2688336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Tool Calling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072384"/>
            <a:ext cx="1371600" cy="320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3072384"/>
            <a:ext cx="13716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Les 13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94560" y="3072384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Cursor + Vercel deploy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3456432"/>
            <a:ext cx="1371600" cy="320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3456432"/>
            <a:ext cx="13716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Les 14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94560" y="3456432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Agents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3840480"/>
            <a:ext cx="1371600" cy="320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3840480"/>
            <a:ext cx="13716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Les 15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94560" y="3840480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RAG + Embeddings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40080" y="4224528"/>
            <a:ext cx="1371600" cy="320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4224528"/>
            <a:ext cx="13716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Les 16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94560" y="4224528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MCP servers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40080" y="4608576"/>
            <a:ext cx="1371600" cy="320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" y="4608576"/>
            <a:ext cx="13716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Les 17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94560" y="4608576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Production Polish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40080" y="4992624"/>
            <a:ext cx="1371600" cy="320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" y="4992624"/>
            <a:ext cx="13716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Les 18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194560" y="4992624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Vandaag: Advanced AI Toolbox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" y="548640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0">
                <a:solidFill>
                  <a:srgbClr val="555555"/>
                </a:solidFill>
                <a:latin typeface="Calibri"/>
              </a:rPr>
              <a:t>Vandaag: alles wat we nog NIET hebben gezien. Demo-driven, kort.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Vandaag — 180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011680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Terugblik 18 lessen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2011680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95728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Theorie: AI landschap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395728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779776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779776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1 — Voice (Whisper + TTS)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0" y="2779776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163824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3163824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2 — Vision (GPT-4o)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3163824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3547872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0" y="3547872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3931920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3931920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3 — Image generation (Flux)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0" y="3931920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4315968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4315968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4 — Local LLMs (Ollama)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4315968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4700016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4700016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5 — Edge AI + AI Gateway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0" y="4700016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084064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Resources + community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0" y="5084064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5468112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Vragen + afsluiting cyclus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0" y="5468112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Het AI-landschap 2026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Modellen per provider: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2240280"/>
            <a:ext cx="2194560" cy="2743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OpenAI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17520" y="2240280"/>
            <a:ext cx="566928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GPT-5, o3, GPT-realtime, DALL-E 4, Whisper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551176"/>
            <a:ext cx="2194560" cy="2743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2551176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Anthropic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17520" y="2551176"/>
            <a:ext cx="566928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Claude Opus/Sonnet/Haiku 4.5+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862072"/>
            <a:ext cx="2194560" cy="2743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2862072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Google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7520" y="2862072"/>
            <a:ext cx="566928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Gemini 2.5 Pro (2M context), Flash, Imagen 3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3172968"/>
            <a:ext cx="2194560" cy="2743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3172968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Meta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17520" y="3172968"/>
            <a:ext cx="566928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Llama 4 (open-source) + Llama 4 Vision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" y="3483864"/>
            <a:ext cx="2194560" cy="2743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3483864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xAI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17520" y="3483864"/>
            <a:ext cx="566928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Grok 4, Grok 4 Vision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40080" y="3794760"/>
            <a:ext cx="2194560" cy="2743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379476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Black Forest / ElevenLabs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017520" y="3794760"/>
            <a:ext cx="566928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Flux 1.1 Pro (image), ElevenLabs (TTS)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" y="42519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Modaliteiten: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40080" y="4617720"/>
            <a:ext cx="1463040" cy="3657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4617720"/>
            <a:ext cx="14630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2286000" y="4617720"/>
            <a:ext cx="1463040" cy="3657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286000" y="4617720"/>
            <a:ext cx="14630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vision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3931920" y="4617720"/>
            <a:ext cx="1463040" cy="3657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931920" y="4617720"/>
            <a:ext cx="14630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voice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577840" y="4617720"/>
            <a:ext cx="1463040" cy="3657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577840" y="4617720"/>
            <a:ext cx="14630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image gen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7223760" y="4617720"/>
            <a:ext cx="1463040" cy="3657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223760" y="4617720"/>
            <a:ext cx="14630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video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48640" y="5257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16A34A"/>
                </a:solidFill>
                <a:latin typeface="Calibri"/>
              </a:rPr>
              <a:t>Modi om te draaien: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22960" y="56235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16A34A"/>
                </a:solidFill>
                <a:latin typeface="Calibri"/>
              </a:rPr>
              <a:t>•  Cloud API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743200" y="5623560"/>
            <a:ext cx="5943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direct via provider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22960" y="5916168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16A34A"/>
                </a:solidFill>
                <a:latin typeface="Calibri"/>
              </a:rPr>
              <a:t>•  Edge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743200" y="5916168"/>
            <a:ext cx="5943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Vercel AI Gateway, Cloudflare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22960" y="6208776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16A34A"/>
                </a:solidFill>
                <a:latin typeface="Calibri"/>
              </a:rPr>
              <a:t>•  Lokaal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743200" y="6208776"/>
            <a:ext cx="5943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Ollama, llama.cpp, LM Studio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Waarom multimodal — tekst is niet genoeg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920240"/>
            <a:ext cx="1828800" cy="5029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920240"/>
            <a:ext cx="1828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Voice input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51760" y="1965960"/>
            <a:ext cx="59436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Handsfree, sneller dan typen, mobile-dominant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2514600"/>
            <a:ext cx="1828800" cy="50292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2514600"/>
            <a:ext cx="1828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Vision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51760" y="2560320"/>
            <a:ext cx="59436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User upload foto — AI analyseert (OCR, defect, beschrijving)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3108960"/>
            <a:ext cx="1828800" cy="50292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3108960"/>
            <a:ext cx="1828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Image gen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51760" y="3154680"/>
            <a:ext cx="59436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Assets ter plaatse — landing pages, social, avatars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703320"/>
            <a:ext cx="1828800" cy="50292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3703320"/>
            <a:ext cx="1828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000000"/>
                </a:solidFill>
                <a:latin typeface="Calibri"/>
              </a:rPr>
              <a:t>Voice output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51760" y="3749040"/>
            <a:ext cx="59436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Voor accessibility, cars, IoT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4297680"/>
            <a:ext cx="1828800" cy="5029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4297680"/>
            <a:ext cx="1828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Real-time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51760" y="4343400"/>
            <a:ext cx="59436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Conversational, geen wachten op response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5120640"/>
            <a:ext cx="8046720" cy="12801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5257800"/>
            <a:ext cx="78638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In je apps: denk niet 'chat only'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5715000"/>
            <a:ext cx="78638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Vraag je af welke modaliteit het best past per feature.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Voice — Whisper + TTS — ~25 min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874519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Transcriptie (audio -&gt; text):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286000"/>
            <a:ext cx="8046720" cy="10515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2395728"/>
            <a:ext cx="7772400" cy="8321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import { experimental_transcribe as transcribe } from "ai";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result = await transcribe({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model: openai.transcription("whisper-1"),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audio: audioBlob,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474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TTS (text -&gt; audio):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886200"/>
            <a:ext cx="8046720" cy="10515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3995928"/>
            <a:ext cx="7772400" cy="8321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const audio = await speak({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model: openai.speech("tts-1"),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text: "Welkom bij Polderfest!",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voice: "alloy",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120640"/>
            <a:ext cx="8046720" cy="12801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52120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Demo-app: voice-chat met Polderfest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56235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Mic-button -&gt; spreek -&gt; Whisper -&gt; LLM -&gt; TTS -&gt; spreekt antwoord.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59893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Bonus: Realtime API voor lagere latency + interruptions (WebRTC).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Vision — GPT-4o foto-analyse — ~20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74519"/>
            <a:ext cx="8046720" cy="20116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984247"/>
            <a:ext cx="7772400" cy="17922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const result = await generateText({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model: openai("gpt-4o"),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messages: [{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role: "user",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content: [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{ type: "text", text: "Beschrijf wat er op deze foto staat." },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{ type: "image", image: imageUrl },  // of base64 buffer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],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}],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402336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Demo-cases: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4348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Foto eten -&gt; ingrediënten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7091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Screenshot error -&gt; uitleg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98348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Handtekening -&gt; stijl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0" y="4023360"/>
            <a:ext cx="40233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Productie use cases: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44348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Defect-detectie fabriek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47091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OCR formulieren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46320" y="498348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Visual search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525780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Alt-tekst (a11y)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852160"/>
            <a:ext cx="8046720" cy="6400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5852160"/>
            <a:ext cx="786384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Cost: vision is duurder dan text — check pricing per provider.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>
                <a:solidFill>
                  <a:srgbClr val="4361EE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Image generation — Flux — ~25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74519"/>
            <a:ext cx="8046720" cy="18288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984247"/>
            <a:ext cx="7772400" cy="1609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import { experimental_generateImage as generateImage } from "ai";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import { fal } from "@ai-sdk/fal";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{ image } = await generateImage({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model: fal.image("fal-ai/flux/dev"),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prompt: "Poster voor Polderfest 2027, retro stijl, oranje + cream",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size: "1024x1024",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84048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Use cases: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2519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Landing page hero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52628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Social media posts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80060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Avatar per user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50749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Product mockups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3840480"/>
            <a:ext cx="40233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Tips: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42519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Specifieke prompts werken beter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46320" y="452628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Flux Pro = kwaliteit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480060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Flux Schnell = snel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46320" y="50749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$0.02-0.10 per image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5760720"/>
            <a:ext cx="8046720" cy="73152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5760720"/>
            <a:ext cx="7863840" cy="7315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Alternatieven: DALL-E 4 (OpenAI), Imagen 3 (Google), Midjourney via API.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