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8072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8072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4" name="Shape 2"/>
          <p:cNvSpPr/>
          <p:nvPr/>
        </p:nvSpPr>
        <p:spPr>
          <a:xfrm>
            <a:off x="-1371600" y="-1645920"/>
            <a:ext cx="5029200" cy="502920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5" name="Shape 3"/>
          <p:cNvSpPr/>
          <p:nvPr/>
        </p:nvSpPr>
        <p:spPr>
          <a:xfrm>
            <a:off x="-914400" y="2011680"/>
            <a:ext cx="4114800" cy="41148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6" name="Text 4"/>
          <p:cNvSpPr/>
          <p:nvPr/>
        </p:nvSpPr>
        <p:spPr>
          <a:xfrm>
            <a:off x="493776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leerlijn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937760" y="155448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Supabase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 &amp; RLS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4937760" y="3063240"/>
            <a:ext cx="457200" cy="457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Les 10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046720" y="182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NOVI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046720" y="411480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15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8072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8072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4" name="Shape 2"/>
          <p:cNvSpPr/>
          <p:nvPr/>
        </p:nvSpPr>
        <p:spPr>
          <a:xfrm>
            <a:off x="-1371600" y="-1645920"/>
            <a:ext cx="5029200" cy="502920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5" name="Shape 3"/>
          <p:cNvSpPr/>
          <p:nvPr/>
        </p:nvSpPr>
        <p:spPr>
          <a:xfrm>
            <a:off x="-914400" y="2011680"/>
            <a:ext cx="4114800" cy="41148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182880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Pauze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371600" y="25603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minuten — tot 10:15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046720" y="182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NOVI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046720" y="411480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4F5B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E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HANDS-ON: AUTH OPZETTEN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15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Pak poll-app-starter.zip uit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npm install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Maak .env.local: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NEXT_PUBLIC_SUPABASE_URL=...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NEXT_PUBLIC_SUPABASE_ANON_KEY=...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npm install @supabase/ssr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@supabase/supabase-js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7" name="Text 5"/>
          <p:cNvSpPr/>
          <p:nvPr/>
        </p:nvSpPr>
        <p:spPr>
          <a:xfrm>
            <a:off x="489204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Maak src/lib/supabase/client.ts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6. Maak src/lib/supabase/server.ts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7. Maak src/middleware.ts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8. Maak src/app/auth/callback/route.ts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9. Supabase Dashboard: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Auth → Providers → Email aan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E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HANDS-ON: LOGIN &amp; REGISTRATIE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15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Maak src/app/login/page.tsx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"use client" + imports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State: email, password,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message, loading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handleSignUp: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supabase.auth.signUp({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email, password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})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7" name="Text 5"/>
          <p:cNvSpPr/>
          <p:nvPr/>
        </p:nvSpPr>
        <p:spPr>
          <a:xfrm>
            <a:off x="489204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handleSignIn: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supabase.auth.signInWith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Password({ email, password })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6. handleMagicLink: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supabase.auth.signInWithOtp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({ email })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7. Formulier: email + password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inputs, 3 buttons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8. Test: registreer → check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Supabase dashboard → login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E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HANDS-ON: SESSIE &amp; ROUTES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15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41248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88720"/>
            <a:ext cx="81381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Update Navbar component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Haal user op: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const { data: { user } } =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await supabase.auth.getUser()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Toon email + logout button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als ingelogd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handleSignOut: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await supabase.auth.signOut()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router.push('/login')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Test: naar / zonder login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→ redirect naar /login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6. Test: na login → email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zichtbaar in navbar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E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HANDS-ON: ROW LEVEL SECURITY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15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-- 1. Enable RLS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ALTER TABLE polls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ENABLE ROW LEVEL SECURITY;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ALTER TABLE options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ENABLE ROW LEVEL SECURITY;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-- 2. Polls lezen (iedereen)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POLICY "Polls lezen"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polls FOR SELECT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USING (true);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4114800" cy="34747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7" name="Text 5"/>
          <p:cNvSpPr/>
          <p:nvPr/>
        </p:nvSpPr>
        <p:spPr>
          <a:xfrm>
            <a:off x="4892040" y="1188720"/>
            <a:ext cx="3840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-- 3. Polls maken (ingelogd)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POLICY "Polls maken"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polls FOR INSERT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 authenticated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 CHECK (true);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-- 4. Options lezen (iedereen)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POLICY "Options lezen"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options FOR SELECT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USING (true);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-- 5. Stemmen (ingelogd)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POLICY "Stemmen"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options FOR UPDATE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 authenticated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USING (true);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8072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8072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4" name="Shape 2"/>
          <p:cNvSpPr/>
          <p:nvPr/>
        </p:nvSpPr>
        <p:spPr>
          <a:xfrm>
            <a:off x="-1371600" y="-1645920"/>
            <a:ext cx="5029200" cy="502920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5" name="Shape 3"/>
          <p:cNvSpPr/>
          <p:nvPr/>
        </p:nvSpPr>
        <p:spPr>
          <a:xfrm>
            <a:off x="-914400" y="2011680"/>
            <a:ext cx="4114800" cy="41148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6" name="Text 4"/>
          <p:cNvSpPr/>
          <p:nvPr/>
        </p:nvSpPr>
        <p:spPr>
          <a:xfrm>
            <a:off x="4937760" y="9144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Huiswerk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4937760" y="1554480"/>
            <a:ext cx="457200" cy="457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737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Zie: Les10-Huiswerk.md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937760" y="2286000"/>
            <a:ext cx="3657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Google OAuth toevoegen</a:t>
            </a:r>
            <a:endParaRPr lang="en-US" sz="14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user_id kolom + RLS uitbreiden</a:t>
            </a:r>
            <a:endParaRPr lang="en-US" sz="14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Eindexamenopdracht brainstorm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93776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Vragen? Stel ze nu of via Teams.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046720" y="182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NOVI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046720" y="411480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PLANNING VANDAAG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15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54864" cy="356616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35661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09:00  Welkom + terugblik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09:10  Eindexamenopdracht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09:25  Theorie: Authenticatie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09:45  Auth in Next.js + RLS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10:00  PAUZE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10:15  Hands-on: Auth opzetten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10:30  Login &amp; Registratie bouwen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10:55  Sessie &amp; beschermde routes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11:10  Basis RLS</a:t>
            </a:r>
            <a:endParaRPr lang="en-US" sz="11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11:45  Afsluiting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54864" cy="356616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LEERDOELEN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1554480"/>
            <a:ext cx="35661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8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Auth vs Autorisatie begrijpen</a:t>
            </a:r>
            <a:endParaRPr lang="en-US" sz="11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Supabase Auth 3 methodes kennen</a:t>
            </a:r>
            <a:endParaRPr lang="en-US" sz="11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@supabase/ssr configureren</a:t>
            </a:r>
            <a:endParaRPr lang="en-US" sz="11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Login/registratie pagina bouwen</a:t>
            </a:r>
            <a:endParaRPr lang="en-US" sz="11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 RLS policies schrijven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TERUGBLIK LES 8-9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15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hebben al een werkende Poll App met Supabase.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146304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1463040"/>
            <a:ext cx="54864" cy="29260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554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 WE HEBBEN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1920240"/>
            <a:ext cx="35661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Supabase project aangemaakt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Database: polls + options tabellen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Next.js app gekoppeld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CRUD werkend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  Nu: Authenticatie toevoegen!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146304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463040"/>
            <a:ext cx="54864" cy="292608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1554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 STRUCTUUR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0" y="19659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polls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21945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id, question, created_at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0" y="24231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029200" y="26517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options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28803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id, text, votes, poll_id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EINDEXAMENOPDRACHT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gaat een eigen app bouwen met alles wat je hebt geleerd.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463040"/>
            <a:ext cx="39319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463040"/>
            <a:ext cx="54864" cy="23774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554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VRIJE KEUZE APP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192024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Kies je eigen app-idee.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Denk aan: todo-app, blog, quiz,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recept-app, e-commerce, etc.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past alles toe wat je hebt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geleerd in les 1-14.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46320" y="1463040"/>
            <a:ext cx="39319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463040"/>
            <a:ext cx="54864" cy="237744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1554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VEREISTEN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1920240"/>
            <a:ext cx="3566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Next.js + TypeScript</a:t>
            </a:r>
            <a:endParaRPr lang="en-US" sz="11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Supabase (database + auth)</a:t>
            </a:r>
            <a:endParaRPr lang="en-US" sz="11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CRUD operaties</a:t>
            </a:r>
            <a:endParaRPr lang="en-US" sz="11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RLS policies</a:t>
            </a:r>
            <a:endParaRPr lang="en-US" sz="11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Deployment</a:t>
            </a:r>
            <a:endParaRPr lang="en-US" sz="11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Clean code + Git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" y="4114800"/>
            <a:ext cx="8138160" cy="45720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411480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10-14: bouwen  |  Les 15-16: afronden  |  Les 17: presentatie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 IS AUTHENTICATIE?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40080" y="1097280"/>
            <a:ext cx="393192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097280"/>
            <a:ext cx="54864" cy="27432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AUTHENTICATIE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15544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"Wie ben je?"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1920240"/>
            <a:ext cx="3566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Email + wachtwoord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Biometrics (vingerafdruk)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Magic link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Google account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1097280"/>
            <a:ext cx="393192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097280"/>
            <a:ext cx="54864" cy="27432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AUTORISATIE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0" y="15544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"Wat mag je?"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1920240"/>
            <a:ext cx="3566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Alleen eigen data zien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Admin vs gebruiker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RLS policies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Rollen en permissions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4114800"/>
            <a:ext cx="8138160" cy="4572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11480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Vandaag: eerst authenticatie opzetten, daarna autorisatie met RLS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SUPABASE AUTH — 3 METHODES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Supabase biedt meerdere auth providers. Wij gebruiken deze drie: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463040"/>
            <a:ext cx="265176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463040"/>
            <a:ext cx="54864" cy="256032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5544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EMAIL / PASSWORD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196596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"Klassiek" — user maakt account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Wachtwoord gehasht opgeslagen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Bevestigingsmail (optioneel)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463040"/>
            <a:ext cx="265176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463040"/>
            <a:ext cx="54864" cy="25603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5544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MAGIC LINK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0" y="196596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"Passwordless" — geen wachtwoord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met login link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 verloopt na 1 uur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463040"/>
            <a:ext cx="265176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463040"/>
            <a:ext cx="54864" cy="256032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6" name="Text 14"/>
          <p:cNvSpPr/>
          <p:nvPr/>
        </p:nvSpPr>
        <p:spPr>
          <a:xfrm>
            <a:off x="6309360" y="15544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4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GOOGLE OAUTH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09360" y="196596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"Third-party" — via Google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Gebruiker logt in met Google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Makkelijkst voor gebruikers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 laat elke methode LIVE zien in het Supabase Dashboard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HOE WERKT EEN SESSIE?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15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972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896112" y="1463040"/>
            <a:ext cx="36576" cy="1828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1280160" y="10972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LOGIN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34640" y="10972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stuurt email + wachtwoord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164592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1645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96112" y="2011680"/>
            <a:ext cx="36576" cy="1828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3" name="Text 11"/>
          <p:cNvSpPr/>
          <p:nvPr/>
        </p:nvSpPr>
        <p:spPr>
          <a:xfrm>
            <a:off x="1280160" y="16459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VERIFICATIE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834640" y="16459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Supabase checkt credentials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219456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194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96112" y="2560320"/>
            <a:ext cx="36576" cy="1828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8" name="Text 16"/>
          <p:cNvSpPr/>
          <p:nvPr/>
        </p:nvSpPr>
        <p:spPr>
          <a:xfrm>
            <a:off x="1280160" y="21945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JWT TOKEN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834640" y="21945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Supabase maakt een token aan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74320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2743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96112" y="3108960"/>
            <a:ext cx="36576" cy="1828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23" name="Text 21"/>
          <p:cNvSpPr/>
          <p:nvPr/>
        </p:nvSpPr>
        <p:spPr>
          <a:xfrm>
            <a:off x="1280160" y="27432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COOKIE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834640" y="27432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opgeslagen in browser cookie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329184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96112" y="3657600"/>
            <a:ext cx="36576" cy="1828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28" name="Text 26"/>
          <p:cNvSpPr/>
          <p:nvPr/>
        </p:nvSpPr>
        <p:spPr>
          <a:xfrm>
            <a:off x="1280160" y="32918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ELKE REQUEST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834640" y="32918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Cookie automatisch meegestuurd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384048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1" name="Text 29"/>
          <p:cNvSpPr/>
          <p:nvPr/>
        </p:nvSpPr>
        <p:spPr>
          <a:xfrm>
            <a:off x="731520" y="38404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280160" y="38404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MIDDLEWARE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834640" y="38404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Refresht de sessie token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669280" y="1097280"/>
            <a:ext cx="310896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669280" y="1097280"/>
            <a:ext cx="54864" cy="256032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36" name="Text 34"/>
          <p:cNvSpPr/>
          <p:nvPr/>
        </p:nvSpPr>
        <p:spPr>
          <a:xfrm>
            <a:off x="585216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5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 IS EEN JWT?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852160" y="16459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8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Header (algoritme)</a:t>
            </a:r>
            <a:endParaRPr lang="en-US" sz="12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Payload (user_id, email, exp)</a:t>
            </a:r>
            <a:endParaRPr lang="en-US" sz="1200" dirty="0"/>
          </a:p>
          <a:p>
            <a:pPr indent="0" marL="0">
              <a:lnSpc>
                <a:spcPct val="18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Signature (bewijs van Supabase)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 IN NEXT.JS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15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@supabase/ssr — de brug tussen Supabase en Next.js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40233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463040"/>
            <a:ext cx="54864" cy="15544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BROWSER CLIENT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1828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1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createBrowserClient()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21031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Voor client components ("use client")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src/lib/supabase/client.ts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463040"/>
            <a:ext cx="40233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463040"/>
            <a:ext cx="54864" cy="155448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5544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SERVER CLIENT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1828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1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createServerClient()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0" y="21031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Voor server components + API routes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src/lib/supabase/server.ts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200400"/>
            <a:ext cx="40233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200400"/>
            <a:ext cx="54864" cy="155448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2918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4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MIDDLEWARE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356616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Draait voor elke request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Refresht de sessie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Redirect naar /login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src/middleware.ts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3200400"/>
            <a:ext cx="40233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3200400"/>
            <a:ext cx="54864" cy="155448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23" name="Text 21"/>
          <p:cNvSpPr/>
          <p:nvPr/>
        </p:nvSpPr>
        <p:spPr>
          <a:xfrm>
            <a:off x="4937760" y="32918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5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 CALLBACK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37760" y="356616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Vangt magic link / OAuth op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Wisselt code voor sessie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src/app/auth/callback/route.ts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ROW LEVEL SECURITY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15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54864" cy="2011680"/>
          </a:xfrm>
          <a:prstGeom prst="rect">
            <a:avLst/>
          </a:prstGeom>
          <a:solidFill>
            <a:srgbClr val="CC333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ZONDER RLS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160020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Iedereen kan ALLES lezen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Iedereen kan ALLES schrijven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Iedereen kan ALLES verwijderen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CC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ONVEILIG!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54864" cy="20116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188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 RLS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160020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Database checkt ELKE query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Policies bepalen toegang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auth.uid() = de ingelogde user</a:t>
            </a:r>
            <a:endParaRPr lang="en-US" sz="12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VEILIG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3291840"/>
            <a:ext cx="8138160" cy="109728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338328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POLICY "Polls lezen"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polls FOR SELECT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USING (true);  -- iedereen mag lezen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10 — Supabase Auth &amp; RLS</dc:title>
  <dc:subject>PptxGenJS Presentation</dc:subject>
  <dc:creator>Tim — NOVI Hogeschool Utrecht</dc:creator>
  <cp:lastModifiedBy>Tim — NOVI Hogeschool Utrecht</cp:lastModifiedBy>
  <cp:revision>1</cp:revision>
  <dcterms:created xsi:type="dcterms:W3CDTF">2026-04-22T12:44:51Z</dcterms:created>
  <dcterms:modified xsi:type="dcterms:W3CDTF">2026-04-22T12:44:51Z</dcterms:modified>
</cp:coreProperties>
</file>