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-457200" y="5486400"/>
            <a:ext cx="1828800" cy="1828800"/>
          </a:xfrm>
          <a:prstGeom prst="ellipse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64008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200" b="1">
                <a:solidFill>
                  <a:srgbClr val="4361EE"/>
                </a:solidFill>
                <a:latin typeface="Calibri"/>
              </a:rPr>
              <a:t>Les 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47472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00000"/>
                </a:solidFill>
                <a:latin typeface="Calibri"/>
              </a:rPr>
              <a:t>Vercel AI SDK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389120"/>
            <a:ext cx="8046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555555"/>
                </a:solidFill>
                <a:latin typeface="Calibri"/>
              </a:rPr>
              <a:t>Praat met je eigen data — vandaag bouwen we Polderfest 2027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6400800" y="4572000"/>
            <a:ext cx="3657600" cy="3657600"/>
          </a:xfrm>
          <a:prstGeom prst="ellipse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560320"/>
            <a:ext cx="804672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600" b="1">
                <a:solidFill>
                  <a:srgbClr val="000000"/>
                </a:solidFill>
                <a:latin typeface="Calibri"/>
              </a:rPr>
              <a:t>Pauze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4114800"/>
            <a:ext cx="8046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400" b="0">
                <a:solidFill>
                  <a:srgbClr val="555555"/>
                </a:solidFill>
                <a:latin typeface="Calibri"/>
              </a:rPr>
              <a:t>15 minuten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" y="457200"/>
            <a:ext cx="2011680" cy="4114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LIVE DEMO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0584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00000"/>
                </a:solidFill>
                <a:latin typeface="Calibri"/>
              </a:rPr>
              <a:t>AI SDK installeren + chat-route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We bouwen de echte chat. ~30 minuten. Klassikaal, jullie kijken.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88036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8803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346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npm i ai @ai-sdk/openai zod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46320" y="28346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Packages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447288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447288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401568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app/api/chat/route.ts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46320" y="3401568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Haal bands op → context → streamText</a:t>
            </a:r>
          </a:p>
        </p:txBody>
      </p:sp>
      <p:sp>
        <p:nvSpPr>
          <p:cNvPr id="14" name="Oval 13"/>
          <p:cNvSpPr/>
          <p:nvPr/>
        </p:nvSpPr>
        <p:spPr>
          <a:xfrm>
            <a:off x="548640" y="4014216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014216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968496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System prompt schrijven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46320" y="3968496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'Gebruik alleen onze data, verzin niets'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581144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581144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535424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app/chat/page.tsx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46320" y="4535424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useChat hook + Tailwind UI</a:t>
            </a:r>
          </a:p>
        </p:txBody>
      </p:sp>
      <p:sp>
        <p:nvSpPr>
          <p:cNvPr id="22" name="Oval 21"/>
          <p:cNvSpPr/>
          <p:nvPr/>
        </p:nvSpPr>
        <p:spPr>
          <a:xfrm>
            <a:off x="548640" y="5148072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5148072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5102352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Naar /chat browsen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6320" y="5102352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Eerste vraag testen</a:t>
            </a:r>
          </a:p>
        </p:txBody>
      </p:sp>
      <p:sp>
        <p:nvSpPr>
          <p:cNvPr id="26" name="Oval 25"/>
          <p:cNvSpPr/>
          <p:nvPr/>
        </p:nvSpPr>
        <p:spPr>
          <a:xfrm>
            <a:off x="548640" y="571500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7150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7280" y="566928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Streaming zien werken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46320" y="566928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Karakter voor karakter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" y="457200"/>
            <a:ext cx="2011680" cy="4114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LIVE DEMO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0584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00000"/>
                </a:solidFill>
                <a:latin typeface="Calibri"/>
              </a:rPr>
              <a:t>Vragen stellen aan onze data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5 vragen, we lopen ze één voor één door. ~15 min.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83464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83464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78892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"Welke bands spelen zaterdag op de Beach Stage?"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09360" y="278892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0">
                <a:solidFill>
                  <a:srgbClr val="4361EE"/>
                </a:solidFill>
                <a:latin typeface="Calibri"/>
              </a:rPr>
              <a:t>Filter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401568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401568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355848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"3 headliners met meeste popularity + bios"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3355848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0">
                <a:solidFill>
                  <a:srgbClr val="4361EE"/>
                </a:solidFill>
                <a:latin typeface="Calibri"/>
              </a:rPr>
              <a:t>Sort + select</a:t>
            </a:r>
          </a:p>
        </p:txBody>
      </p:sp>
      <p:sp>
        <p:nvSpPr>
          <p:cNvPr id="14" name="Oval 13"/>
          <p:cNvSpPr/>
          <p:nvPr/>
        </p:nvSpPr>
        <p:spPr>
          <a:xfrm>
            <a:off x="548640" y="3968496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3968496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922776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"Hoeveel jazz fusion acts totaal?"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3922776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0">
                <a:solidFill>
                  <a:srgbClr val="4361EE"/>
                </a:solidFill>
                <a:latin typeface="Calibri"/>
              </a:rPr>
              <a:t>Aggregate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535424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535424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489704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"Vat de electronic-scene samen in 3 zinnen"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9360" y="4489704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0">
                <a:solidFill>
                  <a:srgbClr val="4361EE"/>
                </a:solidFill>
                <a:latin typeface="Calibri"/>
              </a:rPr>
              <a:t>Samenvatting</a:t>
            </a:r>
          </a:p>
        </p:txBody>
      </p:sp>
      <p:sp>
        <p:nvSpPr>
          <p:cNvPr id="22" name="Oval 21"/>
          <p:cNvSpPr/>
          <p:nvPr/>
        </p:nvSpPr>
        <p:spPr>
          <a:xfrm>
            <a:off x="548640" y="5102352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5102352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5056632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"Wie was hoofdact van Polderfest 2025?"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09360" y="5056632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0">
                <a:solidFill>
                  <a:srgbClr val="4361EE"/>
                </a:solidFill>
                <a:latin typeface="Calibri"/>
              </a:rPr>
              <a:t>Geen data → eerlijk antwoord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48640" y="5852160"/>
            <a:ext cx="8046720" cy="77724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5852160"/>
            <a:ext cx="768096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Geen LLM kent Polderfest 2027 — toch werken alle vragen.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Waarom werkt dit?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Data + AI = kracht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011680"/>
            <a:ext cx="2560320" cy="3200400"/>
          </a:xfrm>
          <a:prstGeom prst="roundRect">
            <a:avLst/>
          </a:prstGeom>
          <a:solidFill>
            <a:srgbClr val="555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19456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Calibri"/>
              </a:rPr>
              <a:t>Data alleen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22860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SQL queries</a:t>
            </a:r>
          </a:p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Filter + sort</a:t>
            </a:r>
          </a:p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Geen taal</a:t>
            </a:r>
          </a:p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Geen samenvatting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91840" y="2011680"/>
            <a:ext cx="2560320" cy="320040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74720" y="219456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Calibri"/>
              </a:rPr>
              <a:t>AI alleen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74720" y="2697480"/>
            <a:ext cx="22860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Generieke kennis</a:t>
            </a:r>
          </a:p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Hallucineert vaak</a:t>
            </a:r>
          </a:p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Geen live data</a:t>
            </a:r>
          </a:p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Geen privé data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035040" y="2011680"/>
            <a:ext cx="2560320" cy="320040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17920" y="219456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Calibri"/>
              </a:rPr>
              <a:t>Data + AI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17920" y="2697480"/>
            <a:ext cx="22860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Interpretatie</a:t>
            </a:r>
          </a:p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Natuurlijke taal</a:t>
            </a:r>
          </a:p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Samenvattingen</a:t>
            </a:r>
          </a:p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Schaalbaar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5486400"/>
            <a:ext cx="8046720" cy="100584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553212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0000"/>
                </a:solidFill>
                <a:latin typeface="Calibri"/>
              </a:rPr>
              <a:t>Een LLM zonder jouw data is een chatbot.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594360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0000"/>
                </a:solidFill>
                <a:latin typeface="Calibri"/>
              </a:rPr>
              <a:t>Een LLM mét jouw data is een product.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Lesopdracht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Jouw eigen thema-app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000000"/>
                </a:solidFill>
                <a:latin typeface="Calibri"/>
              </a:rPr>
              <a:t>Bouw thuis je eigen versie. Eigen thema, eigen data, eigen vragen.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560320"/>
            <a:ext cx="3657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4361EE"/>
                </a:solidFill>
                <a:latin typeface="Calibri"/>
              </a:rPr>
              <a:t>[ 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2560320"/>
            <a:ext cx="75895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Bedenk een eigen thema (fictief — geen Spotify, geen restaurants)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971800"/>
            <a:ext cx="3657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4361EE"/>
                </a:solidFill>
                <a:latin typeface="Calibri"/>
              </a:rPr>
              <a:t>[ 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2971800"/>
            <a:ext cx="75895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Nieuw Next.js project + nieuwe Supabase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383280"/>
            <a:ext cx="3657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4361EE"/>
                </a:solidFill>
                <a:latin typeface="Calibri"/>
              </a:rPr>
              <a:t>[ 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3383280"/>
            <a:ext cx="75895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Schrijf eigen seed-script (mag AI bij helpen!)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794760"/>
            <a:ext cx="3657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4361EE"/>
                </a:solidFill>
                <a:latin typeface="Calibri"/>
              </a:rPr>
              <a:t>[ 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3794760"/>
            <a:ext cx="75895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Min 100 records in Supabase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4206240"/>
            <a:ext cx="3657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4361EE"/>
                </a:solidFill>
                <a:latin typeface="Calibri"/>
              </a:rPr>
              <a:t>[ 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4206240"/>
            <a:ext cx="75895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Chat-route + chat-pagina (zelfde flow als Polderfest)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4617720"/>
            <a:ext cx="3657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4361EE"/>
                </a:solidFill>
                <a:latin typeface="Calibri"/>
              </a:rPr>
              <a:t>[ 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4617720"/>
            <a:ext cx="75895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3 vragen stellen die alleen werken met jouw data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5303520"/>
            <a:ext cx="8046720" cy="10972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" y="539496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Inspiratie: fictief restaurant-aggregator · scriptie-archief NOVI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576072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museumcollectie · D&amp;D NPCs · cryptid-sightings NL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6126480"/>
            <a:ext cx="76809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MOET fictief zijn — anders geen demo-kracht.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Huiswerk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Seed aanpassen + uitbreiden + reflectie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000000"/>
                </a:solidFill>
                <a:latin typeface="Calibri"/>
              </a:rPr>
              <a:t>Bouwt voort op lesopdracht. Drie onderdelen.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560320"/>
            <a:ext cx="822960" cy="8229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560320"/>
            <a:ext cx="8229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2606040"/>
            <a:ext cx="6858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0000"/>
                </a:solidFill>
                <a:latin typeface="Calibri"/>
              </a:rPr>
              <a:t>Seed-script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297180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Pas Polderfest seed aan voor jouw thema (AI mag helpen). 200+ records.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520440"/>
            <a:ext cx="822960" cy="82296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3520440"/>
            <a:ext cx="8229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3566160"/>
            <a:ext cx="6858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0000"/>
                </a:solidFill>
                <a:latin typeface="Calibri"/>
              </a:rPr>
              <a:t>Extra veld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393192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Voeg veld toe dat een nieuwe vraag mogelijk maakt. Test in chat.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4480560"/>
            <a:ext cx="822960" cy="8229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4480560"/>
            <a:ext cx="8229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4526280"/>
            <a:ext cx="6858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0000"/>
                </a:solidFill>
                <a:latin typeface="Calibri"/>
              </a:rPr>
              <a:t>AI-CHAT.md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54480" y="489204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Reflectie: thema, 3 goede vragen, 1 vraag die misging + hoe je 'm fixte.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5852160"/>
            <a:ext cx="8046720" cy="59436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5852160"/>
            <a:ext cx="777240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Bonus: deploy op Vercel · loading skeleton · gpt-4o vs mini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Volgende 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Tool Calling — hoe schaalt dit?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011680"/>
            <a:ext cx="8046720" cy="137160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210312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Calibri"/>
              </a:rPr>
              <a:t>Het schaal-probleem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560320"/>
            <a:ext cx="7772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Vandaag: ALLE 500 bands meesturen = ~30k tokens per call</a:t>
            </a:r>
          </a:p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5.000 records? 50.000? Werkt niet meer — te duur, te traag, past niet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3566160"/>
            <a:ext cx="8046720" cy="15544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365760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Calibri"/>
              </a:rPr>
              <a:t>De oplossing: Tool Calling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4114800"/>
            <a:ext cx="77724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AI besluit zelf welke functie aan te roepen</a:t>
            </a:r>
          </a:p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'Welke bands op vrijdag?' → searchBands({ day: 'Vrijdag' })</a:t>
            </a:r>
          </a:p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60 bands terug → AI antwoordt. Schaalbaar, slim, multi-step.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539496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Daarna in deze leerlijn: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5760720"/>
            <a:ext cx="8229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• Les 13: Agents + maxSteps (multi-step autonoom)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• Les 14: RAG + embeddings (semantic search op groot corpus)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• Les 15-16: Testing + Deployment   ·   Les 17-18: Eindopdracht + Pitch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Afsluiting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Vragen?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Vandaag gezien: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331720"/>
            <a:ext cx="8229600" cy="2560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Vercel AI SDK basics + 4 kern-functies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Modellen-landschap + kostenrealiteit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Next.js + Supabase + AI SDK end-to-end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Seed script: 500 fictieve records procedureel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Chat-route + chat-UI met streamText + useChat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Vragen stellen aan data die geen LLM kan kennen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Reflectie: data + AI is meer dan beiden apart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4937760"/>
            <a:ext cx="8046720" cy="146304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7492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  <a:latin typeface="Calibri"/>
              </a:rPr>
              <a:t>Volgende les: Tool Calling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532120"/>
            <a:ext cx="7772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AI besluit zelf welke DB-query te runnen. Schaalbaar tot duizenden records.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Terugblik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Waar staan we?</a:t>
            </a:r>
          </a:p>
        </p:txBody>
      </p:sp>
      <p:sp>
        <p:nvSpPr>
          <p:cNvPr id="4" name="Oval 3"/>
          <p:cNvSpPr/>
          <p:nvPr/>
        </p:nvSpPr>
        <p:spPr>
          <a:xfrm>
            <a:off x="548640" y="2286000"/>
            <a:ext cx="365760" cy="365760"/>
          </a:xfrm>
          <a:prstGeom prst="ellipse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22860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194560"/>
            <a:ext cx="731520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libri"/>
              </a:rPr>
              <a:t>Supabase geïntegreerd in je app</a:t>
            </a:r>
          </a:p>
        </p:txBody>
      </p:sp>
      <p:sp>
        <p:nvSpPr>
          <p:cNvPr id="7" name="Oval 6"/>
          <p:cNvSpPr/>
          <p:nvPr/>
        </p:nvSpPr>
        <p:spPr>
          <a:xfrm>
            <a:off x="548640" y="2926080"/>
            <a:ext cx="365760" cy="365760"/>
          </a:xfrm>
          <a:prstGeom prst="ellipse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292608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2834640"/>
            <a:ext cx="731520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libri"/>
              </a:rPr>
              <a:t>Tabellen + relaties opgezet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566160"/>
            <a:ext cx="365760" cy="365760"/>
          </a:xfrm>
          <a:prstGeom prst="ellipse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35661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474720"/>
            <a:ext cx="731520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libri"/>
              </a:rPr>
              <a:t>RLS policies bekeken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4846320"/>
            <a:ext cx="8046720" cy="146304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498348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Vandaag — geen QuickPoll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534924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00000"/>
                </a:solidFill>
                <a:latin typeface="Calibri"/>
              </a:rPr>
              <a:t>We starten een nieuwe demo from scratch.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580644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Next.js + nieuwe Supabase + AI SDK — Polderfest 2027.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Planning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Vandaag — 180 minuten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20240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Welkom + Terugblik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1920240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EF476F"/>
                </a:solidFill>
                <a:latin typeface="Calibri"/>
              </a:rPr>
              <a:t>10 min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359152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Theorie: Wat is de Vercel AI SDK?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2359152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EF476F"/>
                </a:solidFill>
                <a:latin typeface="Calibri"/>
              </a:rPr>
              <a:t>30 min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798064"/>
            <a:ext cx="8046720" cy="438912"/>
          </a:xfrm>
          <a:prstGeom prst="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798064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LIVE DEMO 1 — Next.js + Supabase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0" y="2798064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FFFFFF"/>
                </a:solidFill>
                <a:latin typeface="Calibri"/>
              </a:rPr>
              <a:t>20 min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3236976"/>
            <a:ext cx="8046720" cy="438912"/>
          </a:xfrm>
          <a:prstGeom prst="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3236976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LIVE DEMO 2 — Seed: 500 records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0" y="3236976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FFFFFF"/>
                </a:solidFill>
                <a:latin typeface="Calibri"/>
              </a:rPr>
              <a:t>20 min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3675888"/>
            <a:ext cx="8046720" cy="438912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60" y="3675888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Pauze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0" y="3675888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EF476F"/>
                </a:solidFill>
                <a:latin typeface="Calibri"/>
              </a:rPr>
              <a:t>15 min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4114800"/>
            <a:ext cx="8046720" cy="438912"/>
          </a:xfrm>
          <a:prstGeom prst="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" y="4114800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LIVE DEMO 3 — AI SDK + chat-route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0" y="4114800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FFFFFF"/>
                </a:solidFill>
                <a:latin typeface="Calibri"/>
              </a:rPr>
              <a:t>30 min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4553712"/>
            <a:ext cx="8046720" cy="438912"/>
          </a:xfrm>
          <a:prstGeom prst="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2960" y="4553712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LIVE DEMO 4 — Vragen aan onze data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4553712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FFFFFF"/>
                </a:solidFill>
                <a:latin typeface="Calibri"/>
              </a:rPr>
              <a:t>15 min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4992624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Lesopdracht + Huiswerk uitleg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0" y="4992624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EF476F"/>
                </a:solidFill>
                <a:latin typeface="Calibri"/>
              </a:rPr>
              <a:t>20 min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" y="5431536"/>
            <a:ext cx="640080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Vragen + Afsluiting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0" y="5431536"/>
            <a:ext cx="1280160" cy="43891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EF476F"/>
                </a:solidFill>
                <a:latin typeface="Calibri"/>
              </a:rPr>
              <a:t>15 min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Concept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Wat is de Vercel AI SDK?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011680"/>
            <a:ext cx="4572000" cy="3657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TypeScript-first, open source</a:t>
            </a:r>
          </a:p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- 40+ providers (OpenAI, Anthropic, Google, Groq…)</a:t>
            </a:r>
          </a:p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Unified API: zelfde code, elk model</a:t>
            </a:r>
          </a:p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Streaming out-of-the-box</a:t>
            </a:r>
          </a:p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React hooks: useChat, useCompletion</a:t>
            </a:r>
          </a:p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Tool Calling (volgende les)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212080" y="2011680"/>
            <a:ext cx="3566160" cy="338328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40680" y="2240280"/>
            <a:ext cx="3383280" cy="3108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ourier New"/>
              </a:rPr>
              <a:t>import { generateText } from "ai";
import { openai } from "@ai-sdk/openai";
const { text } = await generateText({
  model: openai("gpt-4o-mini"),
  prompt: "Vat de Polderfest line-up
          samen",
});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852160"/>
            <a:ext cx="8046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4361EE"/>
                </a:solidFill>
                <a:latin typeface="Calibri"/>
              </a:rPr>
              <a:t>Wisselen van model = één regel veranderen.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Modellen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Welk model wanneer?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920240"/>
            <a:ext cx="8046720" cy="365760"/>
          </a:xfrm>
          <a:prstGeom prst="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920240"/>
            <a:ext cx="12801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Provider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1920240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Model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83280" y="192024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Use case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66560" y="192024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Prijs (in/out per 1M)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286000"/>
            <a:ext cx="8046720" cy="41148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2286000"/>
            <a:ext cx="12801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OpenAI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2286000"/>
            <a:ext cx="1554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00000"/>
                </a:solidFill>
                <a:latin typeface="Calibri"/>
              </a:rPr>
              <a:t>gpt-4o-mini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83280" y="2286000"/>
            <a:ext cx="33832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Default — snel + goedkoop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66560" y="2286000"/>
            <a:ext cx="1828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$0.15 / $0.60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2697480"/>
            <a:ext cx="12801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OpenAI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2697480"/>
            <a:ext cx="1554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gpt-4o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83280" y="2697480"/>
            <a:ext cx="33832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Multimodaal (vision)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66560" y="2697480"/>
            <a:ext cx="1828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$2.50 / $10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3108960"/>
            <a:ext cx="12801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OpenAI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3108960"/>
            <a:ext cx="1554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gpt-4.1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83280" y="3108960"/>
            <a:ext cx="33832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Reasoning, agents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66560" y="3108960"/>
            <a:ext cx="1828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$2 / $8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3520440"/>
            <a:ext cx="12801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Anthropic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28800" y="3520440"/>
            <a:ext cx="1554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claude-sonnet-4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383280" y="3520440"/>
            <a:ext cx="33832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Coding, lange context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66560" y="3520440"/>
            <a:ext cx="1828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$3 / $15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3931920"/>
            <a:ext cx="12801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Google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28800" y="3931920"/>
            <a:ext cx="1554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gemini-2.5-flash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83280" y="3931920"/>
            <a:ext cx="33832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Snel + multimodaal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766560" y="3931920"/>
            <a:ext cx="1828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$0.075 / $0.30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343400"/>
            <a:ext cx="12801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Groq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28800" y="4343400"/>
            <a:ext cx="1554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llama-3.3-70b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383280" y="4343400"/>
            <a:ext cx="33832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Ultra-fast inference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766560" y="4343400"/>
            <a:ext cx="1828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$0.59 / $0.79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548640" y="5669280"/>
            <a:ext cx="8046720" cy="77724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22960" y="5760720"/>
            <a:ext cx="777240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Calibri"/>
              </a:rPr>
              <a:t>Vuistregel: start met gpt-4o-mini. Onze les vandaag: &lt;2 cent.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De 4 kern-functies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920240"/>
            <a:ext cx="8046720" cy="365760"/>
          </a:xfrm>
          <a:prstGeom prst="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92024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Functie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51760" y="19202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Wat het doet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35040" y="192024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Wanneer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286000"/>
            <a:ext cx="1828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ourier New"/>
              </a:rPr>
              <a:t>generateText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51760" y="2286000"/>
            <a:ext cx="32918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Wacht tot klaar — string terug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35040" y="2286000"/>
            <a:ext cx="24688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Korte server-only call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788920"/>
            <a:ext cx="8046720" cy="50292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2788920"/>
            <a:ext cx="1828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ourier New"/>
              </a:rPr>
              <a:t>streamText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51760" y="2788920"/>
            <a:ext cx="32918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Stream karakter voor karakter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35040" y="2788920"/>
            <a:ext cx="24688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Chat UI, lange antwoorden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291840"/>
            <a:ext cx="8046720" cy="50292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291840"/>
            <a:ext cx="1828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ourier New"/>
              </a:rPr>
              <a:t>useChat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51760" y="3291840"/>
            <a:ext cx="32918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React hook voor chat UI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35040" y="3291840"/>
            <a:ext cx="24688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Client-side chat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3794760"/>
            <a:ext cx="1828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ourier New"/>
              </a:rPr>
              <a:t>generateObject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51760" y="3794760"/>
            <a:ext cx="329184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Type-safe data via Zod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35040" y="3794760"/>
            <a:ext cx="246888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Database inserts, classificatie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8640" y="5029200"/>
            <a:ext cx="8046720" cy="137160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60" y="516636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Vandaag gebruiken we: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57784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streamText (server) + useChat (client) — de chat-combo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" y="5989320"/>
            <a:ext cx="7772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Volgende les: generateText + tools = Tool Calling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Vandaag bouwen we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Polderfest 2027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Een fictief Nederlands muziekfestival met 500 verzonnen bands.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468880"/>
            <a:ext cx="8046720" cy="91440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56032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Waarom een fictief festival?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292608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Geen enkele LLM kan dit weten. AI is afhankelijk van onze data. Demo van data + AI.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65760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Tabel: bands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4023360"/>
            <a:ext cx="8046720" cy="137160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4160520"/>
            <a:ext cx="768096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ourier New"/>
              </a:rPr>
              <a:t>name · genre · sub_genre · stage · day · start_time
origin_city · members · bio · tier · popularity · ticket_impact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55778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Vragen die we kunnen stellen: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5943600"/>
            <a:ext cx="8229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Welke bands spelen vrijdagavond op de Main Stage?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Vat de hip-hop scene samen in 3 zinnen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Welke acts komen uit Groningen?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" y="457200"/>
            <a:ext cx="2011680" cy="4114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LIVE DEMO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0584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00000"/>
                </a:solidFill>
                <a:latin typeface="Calibri"/>
              </a:rPr>
              <a:t>Next.js scaffold + Supabase koppelen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OpenCode Desktop open op leeg Next.js project. ~20 minuten.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88036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8803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3464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npx create-next-app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0" y="283464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Next.js 15 + TS + Tailwind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447288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447288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401568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Nieuw Supabase project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3401568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Dashboard → New Project</a:t>
            </a:r>
          </a:p>
        </p:txBody>
      </p:sp>
      <p:sp>
        <p:nvSpPr>
          <p:cNvPr id="14" name="Oval 13"/>
          <p:cNvSpPr/>
          <p:nvPr/>
        </p:nvSpPr>
        <p:spPr>
          <a:xfrm>
            <a:off x="548640" y="4014216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014216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968496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Schema runnen (SQL Editor)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89120" y="3968496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Tabel bands — leeg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581144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581144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535424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.env.local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89120" y="4535424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URL + anon + service_role + OpenAI key</a:t>
            </a:r>
          </a:p>
        </p:txBody>
      </p:sp>
      <p:sp>
        <p:nvSpPr>
          <p:cNvPr id="22" name="Oval 21"/>
          <p:cNvSpPr/>
          <p:nvPr/>
        </p:nvSpPr>
        <p:spPr>
          <a:xfrm>
            <a:off x="548640" y="5148072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5148072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5102352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Supabase client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89120" y="5102352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lib/supabase.ts</a:t>
            </a:r>
          </a:p>
        </p:txBody>
      </p:sp>
      <p:sp>
        <p:nvSpPr>
          <p:cNvPr id="26" name="Oval 25"/>
          <p:cNvSpPr/>
          <p:nvPr/>
        </p:nvSpPr>
        <p:spPr>
          <a:xfrm>
            <a:off x="548640" y="571500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7150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7280" y="566928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Dev server check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89120" y="566928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npm run dev — alles werkt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" y="457200"/>
            <a:ext cx="2011680" cy="4114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LIVE DEMO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0584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00000"/>
                </a:solidFill>
                <a:latin typeface="Calibri"/>
              </a:rPr>
              <a:t>Seed script — 500 records procedureel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We lopen door seed-polderfest.ts en runnen 'm tegen Supabase. ~20 min.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88036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8803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346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ourier New"/>
              </a:rPr>
              <a:t>Open seed-polderfest.ts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46320" y="28346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Structuur uitleggen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447288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447288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401568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Bouwstenen tonen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46320" y="3401568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adjectives + nouns → 900 namen mogelijk</a:t>
            </a:r>
          </a:p>
        </p:txBody>
      </p:sp>
      <p:sp>
        <p:nvSpPr>
          <p:cNvPr id="14" name="Oval 13"/>
          <p:cNvSpPr/>
          <p:nvPr/>
        </p:nvSpPr>
        <p:spPr>
          <a:xfrm>
            <a:off x="548640" y="4014216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014216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968496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Service role key uitleg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46320" y="3968496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Alleen lokaal, niet client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581144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581144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535424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ourier New"/>
              </a:rPr>
              <a:t>npx tsx scripts/seed-polderfest.ts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46320" y="4535424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500 records inserten</a:t>
            </a:r>
          </a:p>
        </p:txBody>
      </p:sp>
      <p:sp>
        <p:nvSpPr>
          <p:cNvPr id="22" name="Oval 21"/>
          <p:cNvSpPr/>
          <p:nvPr/>
        </p:nvSpPr>
        <p:spPr>
          <a:xfrm>
            <a:off x="548640" y="5148072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5148072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5102352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Table Editor verifiëren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6320" y="5102352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500 bands, allemaal verzonnen</a:t>
            </a:r>
          </a:p>
        </p:txBody>
      </p:sp>
      <p:sp>
        <p:nvSpPr>
          <p:cNvPr id="26" name="Oval 25"/>
          <p:cNvSpPr/>
          <p:nvPr/>
        </p:nvSpPr>
        <p:spPr>
          <a:xfrm>
            <a:off x="548640" y="571500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7150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7280" y="566928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Quick SQL query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46320" y="566928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count per genre — verdeling tonen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