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-457200" y="5486400"/>
            <a:ext cx="1828800" cy="1828800"/>
          </a:xfrm>
          <a:prstGeom prst="ellipse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6400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200" b="1">
                <a:solidFill>
                  <a:srgbClr val="4361EE"/>
                </a:solidFill>
                <a:latin typeface="Calibri"/>
              </a:rPr>
              <a:t>Les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47472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00000"/>
                </a:solidFill>
                <a:latin typeface="Calibri"/>
              </a:rPr>
              <a:t>OpenCode Pro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297680"/>
            <a:ext cx="8046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555555"/>
                </a:solidFill>
                <a:latin typeface="Calibri"/>
              </a:rPr>
              <a:t>Rules · Worktrees · Een scroll-animatie site bouwen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2.3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opencode-worktree plugin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Door kdcokenny. Twee tools voor de agent.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560320"/>
            <a:ext cx="3931920" cy="12801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6517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ourier New"/>
              </a:rPr>
              <a:t>worktree_create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0632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Branch + worktree maken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42900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TUI: spawn terminal · Desktop: nieuwe Session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663440" y="2560320"/>
            <a:ext cx="3931920" cy="128016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46320" y="26517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ourier New"/>
              </a:rPr>
              <a:t>worktree_delete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30632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Commit + cleanup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0" y="342900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Veilig opruimen na merge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11480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Installatie via ocx: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4526280"/>
            <a:ext cx="8046720" cy="137160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4663440"/>
            <a:ext cx="768096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ourier New"/>
              </a:rPr>
              <a:t># Eenmalig: ocx installeren
curl -fsSL https://kdco.dev/ocx/install.sh | sh
# Plugin toevoegen:
ocx add kdco/worktree --from https://registry.kdco.dev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603504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00" b="1">
                <a:solidFill>
                  <a:srgbClr val="4361EE"/>
                </a:solidFill>
                <a:latin typeface="Calibri"/>
              </a:rPr>
              <a:t>Desktop workflow: + New Session → Open Folder → worktree-folder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2.4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Demo stack — scroll storytelling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Onze stack: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31720"/>
            <a:ext cx="1554480" cy="3657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331720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Next.js 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233172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Turbopack · async params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788920"/>
            <a:ext cx="1554480" cy="3657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788920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Tailwind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278892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styling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3246120"/>
            <a:ext cx="1554480" cy="3657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3246120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GSAP 3.15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0" y="324612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gratis sinds 2025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3703320"/>
            <a:ext cx="1554480" cy="3657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703320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@gsap/react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6000" y="370332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useGSAP hook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4160520"/>
            <a:ext cx="1554480" cy="36576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4160520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Lenis 1.3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0" y="416052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smooth scroll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37760" y="1920240"/>
            <a:ext cx="3840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EF476F"/>
                </a:solidFill>
                <a:latin typeface="Calibri"/>
              </a:rPr>
              <a:t>Wie gebruikt dit op pro-niveau?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37760" y="2331720"/>
            <a:ext cx="384048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Apple product pages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Stripe homepage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OpenAI marketing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Awwwards / FWA winnaars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Active Theory · Locomotive</a:t>
            </a:r>
          </a:p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- Resn · Darkroom Engineering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8640" y="4937760"/>
            <a:ext cx="8046720" cy="146304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60" y="502920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0000"/>
                </a:solidFill>
                <a:latin typeface="Calibri"/>
              </a:rPr>
              <a:t>Waarom niet Framer Motion?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44068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Framer Motion = app UI (modals, transitions).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" y="580644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GSAP = scroll storytelling — betere timing-precisie + GPU-perf.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48640" y="6492240"/>
            <a:ext cx="8046720" cy="32004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492240"/>
            <a:ext cx="77724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ourier New"/>
              </a:rPr>
              <a:t>npm install gsap @gsap/react lenis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2.5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Onze AGENTS.md voor het project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920240"/>
            <a:ext cx="8046720" cy="457200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60120" y="2286000"/>
            <a:ext cx="7315200" cy="4114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ourier New"/>
              </a:rPr>
              <a:t># Project Rules
## Why this stack
High-end scroll storytelling (Awwwards/FWA niveau).
GSAP + Lenis = pro standaard — Apple, Stripe, OpenAI,
Active Theory, Locomotive, Darkroom Engineering.
## Stack
- Next.js 16 (App Router, TypeScript, Turbopack)
- TailwindCSS · GSAP 3.15+ · Lenis 1.3+
## Hard rules
- Geen Framer Motion, react-spring, AOS
- useGSAP(() =&gt; {}, { scope: ref }) — nooit useEffect
- Lenis sync: gsap.ticker.add met autoRaf: false
- Next 16: await params, await cookies()
## Done =
- Geen hydration warnings · ScrollTrigger.refresh()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2.6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Vercel + Preview Deployments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Elke push naar GitHub → automatisch een unieke preview URL.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2468880"/>
            <a:ext cx="8046720" cy="365760"/>
          </a:xfrm>
          <a:prstGeom prst="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468880"/>
            <a:ext cx="22860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Branch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17520" y="246888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Type deploy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63440" y="24688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URL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834640"/>
            <a:ext cx="22860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00000"/>
                </a:solidFill>
                <a:latin typeface="Courier New"/>
              </a:rPr>
              <a:t>main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17520" y="283464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Production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0" y="2834640"/>
            <a:ext cx="3931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>
                <a:solidFill>
                  <a:srgbClr val="555555"/>
                </a:solidFill>
                <a:latin typeface="Courier New"/>
              </a:rPr>
              <a:t>jouw-app.vercel.app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246120"/>
            <a:ext cx="22860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00000"/>
                </a:solidFill>
                <a:latin typeface="Courier New"/>
              </a:rPr>
              <a:t>feature-hero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17520" y="324612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Preview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63440" y="3246120"/>
            <a:ext cx="3931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>
                <a:solidFill>
                  <a:srgbClr val="555555"/>
                </a:solidFill>
                <a:latin typeface="Courier New"/>
              </a:rPr>
              <a:t>jouw-app-git-feature-hero-jij.vercel.app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657600"/>
            <a:ext cx="22860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000000"/>
                </a:solidFill>
                <a:latin typeface="Courier New"/>
              </a:rPr>
              <a:t>feature-gallery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17520" y="365760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000000"/>
                </a:solidFill>
                <a:latin typeface="Calibri"/>
              </a:rPr>
              <a:t>Preview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3657600"/>
            <a:ext cx="3931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>
                <a:solidFill>
                  <a:srgbClr val="555555"/>
                </a:solidFill>
                <a:latin typeface="Courier New"/>
              </a:rPr>
              <a:t>jouw-app-git-feature-gallery-jij.vercel.app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429768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Setup (eenmalig per project):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4709160"/>
            <a:ext cx="8046720" cy="82296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4709160"/>
            <a:ext cx="777240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ourier New"/>
              </a:rPr>
              <a:t>npx vercel link  →  koppelt repo aan Vercel project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48640" y="5715000"/>
            <a:ext cx="8046720" cy="82296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22960" y="576072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1 worktree = 1 branch = 1 preview URL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612648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Drie features parallel = drie live previews om te delen.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2011680" cy="4114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LIVE DEMO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Setup + Worktree + bouw + Vercel preview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Alles in elkaar zetten. ~20 minuten.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78892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78892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74320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AGENTS.md invullen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27432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onze projectregels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20040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opencode.json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32004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met permissions · rm geblokkeerd</a:t>
            </a:r>
          </a:p>
        </p:txBody>
      </p:sp>
      <p:sp>
        <p:nvSpPr>
          <p:cNvPr id="14" name="Oval 13"/>
          <p:cNvSpPr/>
          <p:nvPr/>
        </p:nvSpPr>
        <p:spPr>
          <a:xfrm>
            <a:off x="548640" y="370332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70332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65760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Worktree maken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800" y="36576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via prompt → folder gemaakt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16052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16052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11480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+ New Session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14800" y="41148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open worktree-folder in nieuwe tab</a:t>
            </a:r>
          </a:p>
        </p:txBody>
      </p:sp>
      <p:sp>
        <p:nvSpPr>
          <p:cNvPr id="22" name="Oval 21"/>
          <p:cNvSpPr/>
          <p:nvPr/>
        </p:nvSpPr>
        <p:spPr>
          <a:xfrm>
            <a:off x="548640" y="461772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461772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457200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SmoothScroll bouwen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14800" y="45720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agent volgt AGENTS.md regels</a:t>
            </a:r>
          </a:p>
        </p:txBody>
      </p:sp>
      <p:sp>
        <p:nvSpPr>
          <p:cNvPr id="26" name="Oval 25"/>
          <p:cNvSpPr/>
          <p:nvPr/>
        </p:nvSpPr>
        <p:spPr>
          <a:xfrm>
            <a:off x="548640" y="507492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07492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7280" y="502920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Push naar branch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14800" y="50292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git push origin feature-hero</a:t>
            </a:r>
          </a:p>
        </p:txBody>
      </p:sp>
      <p:sp>
        <p:nvSpPr>
          <p:cNvPr id="30" name="Oval 29"/>
          <p:cNvSpPr/>
          <p:nvPr/>
        </p:nvSpPr>
        <p:spPr>
          <a:xfrm>
            <a:off x="548640" y="553212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553212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97280" y="548640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Vercel preview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14800" y="54864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auto-deploy → unieke URL</a:t>
            </a:r>
          </a:p>
        </p:txBody>
      </p:sp>
      <p:sp>
        <p:nvSpPr>
          <p:cNvPr id="34" name="Oval 33"/>
          <p:cNvSpPr/>
          <p:nvPr/>
        </p:nvSpPr>
        <p:spPr>
          <a:xfrm>
            <a:off x="548640" y="598932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48640" y="598932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8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97280" y="594360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000000"/>
                </a:solidFill>
                <a:latin typeface="Calibri"/>
              </a:rPr>
              <a:t>Open preview URL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14800" y="59436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live scroll-animatie werkt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6400800" y="4572000"/>
            <a:ext cx="3657600" cy="3657600"/>
          </a:xfrm>
          <a:prstGeom prst="ellipse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560320"/>
            <a:ext cx="804672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600" b="1">
                <a:solidFill>
                  <a:srgbClr val="000000"/>
                </a:solidFill>
                <a:latin typeface="Calibri"/>
              </a:rPr>
              <a:t>Pauze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4114800"/>
            <a:ext cx="80467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400" b="0">
                <a:solidFill>
                  <a:srgbClr val="555555"/>
                </a:solidFill>
                <a:latin typeface="Calibri"/>
              </a:rPr>
              <a:t>15 minuten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Lesopdracht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Bouw een scroll-sectie + preview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Fork starter naar jouw GitHub. Bouw scroll-animatie sectie.
Push → Vercel preview URL. Niet klaar? Thuis verder.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926080"/>
            <a:ext cx="8229600" cy="3200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[ ]  Fork starter naar jouw GitHub + vercel link</a:t>
            </a:r>
          </a:p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[ ]  /init runnen — check AGENTS.md klopt</a:t>
            </a:r>
          </a:p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[ ]  Vraag agent: maak worktree voor jouw feature</a:t>
            </a:r>
          </a:p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[ ]  + New Session → Open Folder (worktree-folder)</a:t>
            </a:r>
          </a:p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[ ]  Plan-mode → Tab → Build</a:t>
            </a:r>
          </a:p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[ ]  Test lokaal: npm run dev</a:t>
            </a:r>
          </a:p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[ ]  Push naar branch → Vercel preview URL</a:t>
            </a:r>
          </a:p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[ ]  Plak preview URL in chat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48640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4361EE"/>
                </a:solidFill>
                <a:latin typeface="Calibri"/>
              </a:rPr>
              <a:t>Sectie-keuzes: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85216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000000"/>
                </a:solidFill>
                <a:latin typeface="Calibri"/>
              </a:rPr>
              <a:t>Hero (SplitText) · Features (stagger) · Testimonials (horizontaal) · Gallery (parallax)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2636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55555"/>
                </a:solidFill>
                <a:latin typeface="Calibri"/>
              </a:rPr>
              <a:t>Reference: zie Lesopdracht.pdf  ·  Hulp? Chat of breakout-room.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Huiswerk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Bouw je eigen scroll-animatie site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000000"/>
                </a:solidFill>
                <a:latin typeface="Calibri"/>
              </a:rPr>
              <a:t>Doorbouwen in dezelfde fork als de les. 3-4 secties totaal.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560320"/>
            <a:ext cx="1645920" cy="4114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56032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77440" y="2560320"/>
            <a:ext cx="6400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Next.js 16 · GSAP · Lenis · Tailwind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063240"/>
            <a:ext cx="1645920" cy="4114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306324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Workflow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77440" y="3063240"/>
            <a:ext cx="6400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Eigen AGENTS.md + 2+ worktrees + Sessions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3566160"/>
            <a:ext cx="1645920" cy="4114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356616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Animaties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7440" y="3566160"/>
            <a:ext cx="6400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Minimaal 3 verschillende technieken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4069080"/>
            <a:ext cx="1645920" cy="4114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6908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Deploy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77440" y="4069080"/>
            <a:ext cx="6400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Vercel: production + 2+ preview URLs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4572000"/>
            <a:ext cx="1645920" cy="4114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4572000"/>
            <a:ext cx="16459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Docs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77440" y="4572000"/>
            <a:ext cx="6400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WORKFLOW.md met preview screenshots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48640" y="5852160"/>
            <a:ext cx="8046720" cy="6400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77240" y="5852160"/>
            <a:ext cx="77724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Bonus: eigen sub-agent · MCP server · Lighthouse 90+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Afsluiting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Volgende les — Introductie Cursor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Vandaag behandeld: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331720"/>
            <a:ext cx="8229600" cy="2560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Waarom OpenCode i.p.v. Cursor (alternatieven)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Plan/Build/@explore/init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AGENTS.md schrijven (officieel format)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opencode.json config + permissions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opencode-worktree plugin via ocx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Next.js 16 + GSAP + Lenis live opgezet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Parallel agents via Sessions sidebar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Vercel preview deployments per branch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4937760"/>
            <a:ext cx="8046720" cy="146304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7492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  <a:latin typeface="Calibri"/>
              </a:rPr>
              <a:t>Volgende les: Introductie Cursor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532120"/>
            <a:ext cx="7772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Cursor rules vs AGENTS.md · Composer · @-references · wanneer welke tool.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Terugblik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Waar staan we?</a:t>
            </a:r>
          </a:p>
        </p:txBody>
      </p:sp>
      <p:sp>
        <p:nvSpPr>
          <p:cNvPr id="4" name="Oval 3"/>
          <p:cNvSpPr/>
          <p:nvPr/>
        </p:nvSpPr>
        <p:spPr>
          <a:xfrm>
            <a:off x="548640" y="2286000"/>
            <a:ext cx="365760" cy="36576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22860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194560"/>
            <a:ext cx="73152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libri"/>
              </a:rPr>
              <a:t>Les 1: kennismaking + leerlijn-opzet</a:t>
            </a:r>
          </a:p>
        </p:txBody>
      </p:sp>
      <p:sp>
        <p:nvSpPr>
          <p:cNvPr id="7" name="Oval 6"/>
          <p:cNvSpPr/>
          <p:nvPr/>
        </p:nvSpPr>
        <p:spPr>
          <a:xfrm>
            <a:off x="548640" y="2926080"/>
            <a:ext cx="365760" cy="36576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292608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834640"/>
            <a:ext cx="73152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libri"/>
              </a:rPr>
              <a:t>Iedereen kent ChatGPT en/of Claude (als chat)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566160"/>
            <a:ext cx="365760" cy="365760"/>
          </a:xfrm>
          <a:prstGeom prst="ellipse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35661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74720"/>
            <a:ext cx="731520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libri"/>
              </a:rPr>
              <a:t>Eindopdracht: AI-app met Next.js + Supabase + Vercel AI SDK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4937760"/>
            <a:ext cx="8046720" cy="128016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502920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Vandaag — van chat naar coding-IDE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539496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00000"/>
                </a:solidFill>
                <a:latin typeface="Calibri"/>
              </a:rPr>
              <a:t>AI als ontwikkelpartner met regels en parallel worktrees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5806440"/>
            <a:ext cx="7772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Live: scroll-animatie site bouwen met goede workflow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Planning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Vandaag — 120 minuten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92024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Welkom + Terugblik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192024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EF476F"/>
                </a:solidFill>
                <a:latin typeface="Calibri"/>
              </a:rPr>
              <a:t>10 min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42316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Theorie 1 — Waarom OpenCode + features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242316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EF476F"/>
                </a:solidFill>
                <a:latin typeface="Calibri"/>
              </a:rPr>
              <a:t>20 min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926080"/>
            <a:ext cx="8046720" cy="502920"/>
          </a:xfrm>
          <a:prstGeom prst="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92608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LIVE DEMO 1 — Desktop tour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92608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FFFFFF"/>
                </a:solidFill>
                <a:latin typeface="Calibri"/>
              </a:rPr>
              <a:t>10 min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42900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Theorie 2 — AGENTS.md + config + plugin + stack + Vercel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342900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EF476F"/>
                </a:solidFill>
                <a:latin typeface="Calibri"/>
              </a:rPr>
              <a:t>17 min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3931920"/>
            <a:ext cx="8046720" cy="502920"/>
          </a:xfrm>
          <a:prstGeom prst="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93192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LIVE DEMO 2 — Setup + worktree + bouw + Vercel preview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0" y="393192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FFFFFF"/>
                </a:solidFill>
                <a:latin typeface="Calibri"/>
              </a:rPr>
              <a:t>20 min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434840"/>
            <a:ext cx="8046720" cy="50292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" y="443484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Pauze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0" y="443484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EF476F"/>
                </a:solidFill>
                <a:latin typeface="Calibri"/>
              </a:rPr>
              <a:t>15 min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493776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Lesopdracht: bouw scroll-sectie + preview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0" y="493776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EF476F"/>
                </a:solidFill>
                <a:latin typeface="Calibri"/>
              </a:rPr>
              <a:t>28 min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5440680"/>
            <a:ext cx="6400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Huiswerk + Afsluiting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5440680"/>
            <a:ext cx="128016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>
                <a:solidFill>
                  <a:srgbClr val="EF476F"/>
                </a:solidFill>
                <a:latin typeface="Calibri"/>
              </a:rPr>
              <a:t>(eind)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1.1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Waarom OpenCode (en niet Cursor)?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55555"/>
                </a:solidFill>
                <a:latin typeface="Calibri"/>
              </a:rPr>
              <a:t>Iedereen kent Cursor. Wij beginnen bewust met OpenCode.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2468880"/>
            <a:ext cx="8046720" cy="365760"/>
          </a:xfrm>
          <a:prstGeom prst="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2560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FFFFFF"/>
                </a:solidFill>
                <a:latin typeface="Calibri"/>
              </a:rPr>
              <a:t/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08960" y="24688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Cursor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0" y="24688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OpenCode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834640"/>
            <a:ext cx="25603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Licentie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08960" y="283464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>
                <a:solidFill>
                  <a:srgbClr val="555555"/>
                </a:solidFill>
                <a:latin typeface="Calibri"/>
              </a:rPr>
              <a:t>Commercieel ($20/mnd)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52160" y="283464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Open source · gratis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3246120"/>
            <a:ext cx="25603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Models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324612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>
                <a:solidFill>
                  <a:srgbClr val="555555"/>
                </a:solidFill>
                <a:latin typeface="Calibri"/>
              </a:rPr>
              <a:t>Eigen routing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2160" y="324612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Direct: OpenAI/Anthropic/Google/Ollama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3657600"/>
            <a:ext cx="25603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Lock-in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08960" y="365760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>
                <a:solidFill>
                  <a:srgbClr val="555555"/>
                </a:solidFill>
                <a:latin typeface="Calibri"/>
              </a:rPr>
              <a:t>Hoog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52160" y="365760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Geen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4069080"/>
            <a:ext cx="25603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Scriptable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08960" y="406908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>
                <a:solidFill>
                  <a:srgbClr val="555555"/>
                </a:solidFill>
                <a:latin typeface="Calibri"/>
              </a:rPr>
              <a:t>Beperkt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52160" y="406908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Volledig — CLI + plugins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480560"/>
            <a:ext cx="25603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000000"/>
                </a:solidFill>
                <a:latin typeface="Calibri"/>
              </a:rPr>
              <a:t>Lokale AI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08960" y="448056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>
                <a:solidFill>
                  <a:srgbClr val="555555"/>
                </a:solidFill>
                <a:latin typeface="Calibri"/>
              </a:rPr>
              <a:t>Niet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52160" y="448056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>
                <a:solidFill>
                  <a:srgbClr val="000000"/>
                </a:solidFill>
                <a:latin typeface="Calibri"/>
              </a:rPr>
              <a:t>Ja, via Ollama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48640" y="5303520"/>
            <a:ext cx="8046720" cy="109728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22960" y="539496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Dit is geen Cursor-bashing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576072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Cursor is uitstekend. We kiezen voor breedte: meerdere tools &gt;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6080760"/>
            <a:ext cx="7680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vasthangen aan één. Cursor komt later in de leerlijn.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1.2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Wat is OpenCode?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Open source AI coding-IDE (60k+ stars)</a:t>
            </a:r>
          </a:p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Door SST, provider-agnostisch</a:t>
            </a:r>
          </a:p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Werkt met OpenAI, Anthropic, Google, Ollama</a:t>
            </a:r>
          </a:p>
          <a:p>
            <a:pPr algn="l"/>
            <a:r>
              <a:rPr sz="1600" b="0">
                <a:solidFill>
                  <a:srgbClr val="000000"/>
                </a:solidFill>
                <a:latin typeface="Calibri"/>
              </a:rPr>
              <a:t>- Lokaal — code blijft op jouw machine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3931920"/>
            <a:ext cx="3931920" cy="228600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0120" y="42519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Desktop  (vandaag)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4754880"/>
            <a:ext cx="338328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Visuele diff-viewer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File tree + Sessions sidebar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Multi-session parallel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Sneller leren als je begint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663440" y="3931920"/>
            <a:ext cx="3931920" cy="2286000"/>
          </a:xfrm>
          <a:prstGeom prst="roundRect">
            <a:avLst/>
          </a:prstGeom>
          <a:solidFill>
            <a:srgbClr val="555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74920" y="42519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TUI  (terminal)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74920" y="4754880"/>
            <a:ext cx="338328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Snel via keyboard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SSH / headless servers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Scripts + CI/CD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- 1 minuut in demo, dan door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35508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1">
                <a:solidFill>
                  <a:srgbClr val="4361EE"/>
                </a:solidFill>
                <a:latin typeface="Calibri"/>
              </a:rPr>
              <a:t>Voor deze les en eindopdracht: Desktop.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1.3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Plan / Build / @explore / /init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Modes (Tab om te wisselen):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331720"/>
            <a:ext cx="4114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plan  — read-only, denkt mee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build — default, schrijft code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383280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Sub-agents: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794760"/>
            <a:ext cx="41148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@explore — read-only verkenning</a:t>
            </a:r>
          </a:p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@general — brede taak-agent</a:t>
            </a:r>
          </a:p>
          <a:p>
            <a:pPr algn="l"/>
            <a:r>
              <a:rPr sz="1300" b="0">
                <a:solidFill>
                  <a:srgbClr val="000000"/>
                </a:solidFill>
                <a:latin typeface="Calibri"/>
              </a:rPr>
              <a:t>@scout — gerichte zoekopdracht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349240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Commando in chat: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5760720"/>
            <a:ext cx="4114800" cy="50292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5760720"/>
            <a:ext cx="3931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ourier New"/>
              </a:rPr>
              <a:t>/init  — scant repo, schrijft AGENTS.md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937760" y="1920240"/>
            <a:ext cx="3657600" cy="429768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40680" y="2423160"/>
            <a:ext cx="3108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Best practice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40680" y="3108960"/>
            <a:ext cx="3108960" cy="2743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Plan eerst.
Lees mee.
Geef feedback.
Tab → Build.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2011680" cy="41148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LIVE DEMO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Desktop Tour — wat je gaat zien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OpenCode Desktop open op een leeg Next.js project. ~10 minuten.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88036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8803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3464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TUI in 1 minuut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83464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opencode in terminal, snel demo, exit</a:t>
            </a:r>
          </a:p>
        </p:txBody>
      </p:sp>
      <p:sp>
        <p:nvSpPr>
          <p:cNvPr id="10" name="Oval 9"/>
          <p:cNvSpPr/>
          <p:nvPr/>
        </p:nvSpPr>
        <p:spPr>
          <a:xfrm>
            <a:off x="548640" y="3447288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447288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01568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Desktop UI tour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3401568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file tree, chat, diff viewer, Sessions</a:t>
            </a:r>
          </a:p>
        </p:txBody>
      </p:sp>
      <p:sp>
        <p:nvSpPr>
          <p:cNvPr id="14" name="Oval 13"/>
          <p:cNvSpPr/>
          <p:nvPr/>
        </p:nvSpPr>
        <p:spPr>
          <a:xfrm>
            <a:off x="548640" y="4014216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14216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968496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Plan mode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0" y="3968496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analyseer dit project — geen wijzigingen</a:t>
            </a:r>
          </a:p>
        </p:txBody>
      </p:sp>
      <p:sp>
        <p:nvSpPr>
          <p:cNvPr id="18" name="Oval 17"/>
          <p:cNvSpPr/>
          <p:nvPr/>
        </p:nvSpPr>
        <p:spPr>
          <a:xfrm>
            <a:off x="548640" y="4581144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4581144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4535424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Tab → Build mode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40480" y="4535424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voeg comment toe — diff accept</a:t>
            </a:r>
          </a:p>
        </p:txBody>
      </p:sp>
      <p:sp>
        <p:nvSpPr>
          <p:cNvPr id="22" name="Oval 21"/>
          <p:cNvSpPr/>
          <p:nvPr/>
        </p:nvSpPr>
        <p:spPr>
          <a:xfrm>
            <a:off x="548640" y="5148072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5148072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" y="5102352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@explore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40480" y="5102352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aparte read-only context</a:t>
            </a:r>
          </a:p>
        </p:txBody>
      </p:sp>
      <p:sp>
        <p:nvSpPr>
          <p:cNvPr id="26" name="Oval 25"/>
          <p:cNvSpPr/>
          <p:nvPr/>
        </p:nvSpPr>
        <p:spPr>
          <a:xfrm>
            <a:off x="548640" y="5715000"/>
            <a:ext cx="365760" cy="365760"/>
          </a:xfrm>
          <a:prstGeom prst="ellipse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7150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7280" y="566928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000000"/>
                </a:solidFill>
                <a:latin typeface="Calibri"/>
              </a:rPr>
              <a:t>/init commando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40480" y="566928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AGENTS.md wordt gegenereerd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2.1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AGENTS.md — officiele standaard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Markdown bestand dat OpenCode automatisch in context laadt.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468880"/>
            <a:ext cx="3931920" cy="1463040"/>
          </a:xfrm>
          <a:prstGeom prst="roundRect">
            <a:avLst/>
          </a:prstGeom>
          <a:solidFill>
            <a:srgbClr val="4361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ourier New"/>
              </a:rPr>
              <a:t>./AGENTS.md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92608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Per project (in repo)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Versioned · deel met team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663440" y="2468880"/>
            <a:ext cx="3931920" cy="1463040"/>
          </a:xfrm>
          <a:prstGeom prst="roundRect">
            <a:avLst/>
          </a:prstGeom>
          <a:solidFill>
            <a:srgbClr val="EF47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46320" y="25603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ourier New"/>
              </a:rPr>
              <a:t>~/.config/opencode/AGENTS.md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292608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Globaal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46320" y="32918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Jouw persoonlijke voorkeuren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4114800"/>
            <a:ext cx="8046720" cy="201168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4206240"/>
            <a:ext cx="768096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ourier New"/>
              </a:rPr>
              <a:t># Project Rules
## Stack
- Next.js 16 (App Router, TypeScript)
- TailwindCSS voor styling
## Hard rules
- Geen Framer Motion of andere animatie-libs
- Animaties altijd in Client Components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630936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00" b="1">
                <a:solidFill>
                  <a:srgbClr val="4361EE"/>
                </a:solidFill>
                <a:latin typeface="Calibri"/>
              </a:rPr>
              <a:t>Tip: concrete regels werken. Vage regels niet.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E0C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4361EE"/>
                </a:solidFill>
                <a:latin typeface="Calibri"/>
              </a:rPr>
              <a:t>Theorie 2.2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00000"/>
                </a:solidFill>
                <a:latin typeface="Calibri"/>
              </a:rPr>
              <a:t>opencode.json — model · permissies · plugins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920240"/>
            <a:ext cx="40233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Basis: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31720"/>
            <a:ext cx="4023360" cy="155448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423160"/>
            <a:ext cx="384048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ourier New"/>
              </a:rPr>
              <a:t>{
  "$schema":
    "https://opencode.ai/config.json",
  "model": "openai/gpt-4o-mini"
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920240"/>
            <a:ext cx="40233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361EE"/>
                </a:solidFill>
                <a:latin typeface="Calibri"/>
              </a:rPr>
              <a:t>Permissions: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54880" y="2331720"/>
            <a:ext cx="4023360" cy="1554480"/>
          </a:xfrm>
          <a:prstGeom prst="round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937760" y="2423160"/>
            <a:ext cx="384048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ourier New"/>
              </a:rPr>
              <a:t>"permission": {
  "bash": {
    "*": "ask",
    "git *": "allow",
    "rm *": "deny"
  }
}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4206240"/>
            <a:ext cx="8046720" cy="219456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4343400"/>
            <a:ext cx="7680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00000"/>
                </a:solidFill>
                <a:latin typeface="Calibri"/>
              </a:rPr>
              <a:t>Drie permission levels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4846320"/>
            <a:ext cx="76809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allow  — direct uitvoeren, geen vraag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ask    — wacht op jouw bevestiging</a:t>
            </a:r>
          </a:p>
          <a:p>
            <a:pPr algn="l"/>
            <a:r>
              <a:rPr sz="1400" b="0">
                <a:solidFill>
                  <a:srgbClr val="000000"/>
                </a:solidFill>
                <a:latin typeface="Calibri"/>
              </a:rPr>
              <a:t>- deny   — altijd blokkeren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